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81" r:id="rId18"/>
    <p:sldId id="270" r:id="rId19"/>
    <p:sldId id="282" r:id="rId20"/>
    <p:sldId id="272" r:id="rId21"/>
    <p:sldId id="280" r:id="rId22"/>
    <p:sldId id="273" r:id="rId23"/>
    <p:sldId id="276" r:id="rId24"/>
    <p:sldId id="277" r:id="rId25"/>
    <p:sldId id="278" r:id="rId26"/>
    <p:sldId id="279" r:id="rId27"/>
    <p:sldId id="274" r:id="rId28"/>
    <p:sldId id="275" r:id="rId2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25E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4" autoAdjust="0"/>
    <p:restoredTop sz="94660"/>
  </p:normalViewPr>
  <p:slideViewPr>
    <p:cSldViewPr>
      <p:cViewPr varScale="1">
        <p:scale>
          <a:sx n="50" d="100"/>
          <a:sy n="50" d="100"/>
        </p:scale>
        <p:origin x="-96" y="-8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../embeddings/oleObject6.bin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250789293454033"/>
          <c:y val="1.5001308184946049E-2"/>
          <c:w val="0.86181809616090477"/>
          <c:h val="0.85866267471750002"/>
        </c:manualLayout>
      </c:layout>
      <c:scatterChart>
        <c:scatterStyle val="lineMarker"/>
        <c:varyColors val="0"/>
        <c:ser>
          <c:idx val="0"/>
          <c:order val="0"/>
          <c:tx>
            <c:strRef>
              <c:f>'グラフ(まとめ）'!$B$4</c:f>
              <c:strCache>
                <c:ptCount val="1"/>
                <c:pt idx="0">
                  <c:v>G1</c:v>
                </c:pt>
              </c:strCache>
            </c:strRef>
          </c:tx>
          <c:spPr>
            <a:ln w="15875">
              <a:solidFill>
                <a:sysClr val="windowText" lastClr="000000"/>
              </a:solidFill>
              <a:prstDash val="lgDashDot"/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'グラフ(まとめ）'!$B$5:$B$95</c:f>
              <c:numCache>
                <c:formatCode>General</c:formatCode>
                <c:ptCount val="91"/>
                <c:pt idx="0">
                  <c:v>0.96921112768443274</c:v>
                </c:pt>
                <c:pt idx="1">
                  <c:v>0.97297500456969488</c:v>
                </c:pt>
                <c:pt idx="2">
                  <c:v>0.97510333522103554</c:v>
                </c:pt>
                <c:pt idx="3">
                  <c:v>0.97595074705372886</c:v>
                </c:pt>
                <c:pt idx="4">
                  <c:v>0.97578377892089452</c:v>
                </c:pt>
                <c:pt idx="5">
                  <c:v>0.97480633096699243</c:v>
                </c:pt>
                <c:pt idx="6">
                  <c:v>0.97317675503303858</c:v>
                </c:pt>
                <c:pt idx="7">
                  <c:v>0.97101963857236906</c:v>
                </c:pt>
                <c:pt idx="8">
                  <c:v>0.96843411737722707</c:v>
                </c:pt>
                <c:pt idx="9">
                  <c:v>0.96549985774987479</c:v>
                </c:pt>
                <c:pt idx="10">
                  <c:v>0.96228143783392217</c:v>
                </c:pt>
                <c:pt idx="11">
                  <c:v>0.95883160695410818</c:v>
                </c:pt>
                <c:pt idx="12">
                  <c:v>0.95519374434193882</c:v>
                </c:pt>
                <c:pt idx="13">
                  <c:v>0.95140373731223737</c:v>
                </c:pt>
                <c:pt idx="14">
                  <c:v>0.94749143232198385</c:v>
                </c:pt>
                <c:pt idx="15">
                  <c:v>0.94348176764044867</c:v>
                </c:pt>
                <c:pt idx="16">
                  <c:v>0.93939566582789646</c:v>
                </c:pt>
                <c:pt idx="17">
                  <c:v>0.93525074302445854</c:v>
                </c:pt>
                <c:pt idx="18">
                  <c:v>0.93106187711586874</c:v>
                </c:pt>
                <c:pt idx="19">
                  <c:v>0.92684166617475194</c:v>
                </c:pt>
                <c:pt idx="20">
                  <c:v>0.92260080085985219</c:v>
                </c:pt>
                <c:pt idx="21">
                  <c:v>0.91834836880902859</c:v>
                </c:pt>
                <c:pt idx="22">
                  <c:v>0.91409210488561277</c:v>
                </c:pt>
                <c:pt idx="23">
                  <c:v>0.90983859801751377</c:v>
                </c:pt>
                <c:pt idx="24">
                  <c:v>0.90559346301601751</c:v>
                </c:pt>
                <c:pt idx="25">
                  <c:v>0.90136148397168236</c:v>
                </c:pt>
                <c:pt idx="26">
                  <c:v>0.89714673445275817</c:v>
                </c:pt>
                <c:pt idx="27">
                  <c:v>0.89295267867124584</c:v>
                </c:pt>
                <c:pt idx="28">
                  <c:v>0.88878225695680391</c:v>
                </c:pt>
                <c:pt idx="29">
                  <c:v>0.88463795823221647</c:v>
                </c:pt>
                <c:pt idx="30">
                  <c:v>0.88052188167457157</c:v>
                </c:pt>
                <c:pt idx="31">
                  <c:v>0.8764357893419904</c:v>
                </c:pt>
                <c:pt idx="32">
                  <c:v>0.87238115122330906</c:v>
                </c:pt>
                <c:pt idx="33">
                  <c:v>0.86835918390946032</c:v>
                </c:pt>
                <c:pt idx="34">
                  <c:v>0.86437088387684446</c:v>
                </c:pt>
                <c:pt idx="35">
                  <c:v>0.86041705620404119</c:v>
                </c:pt>
                <c:pt idx="36">
                  <c:v>0.85649833940589037</c:v>
                </c:pt>
                <c:pt idx="37">
                  <c:v>0.85261522695649816</c:v>
                </c:pt>
                <c:pt idx="38">
                  <c:v>0.84876808598069076</c:v>
                </c:pt>
                <c:pt idx="39">
                  <c:v>0.84495717351730271</c:v>
                </c:pt>
                <c:pt idx="40">
                  <c:v>0.84118265069499876</c:v>
                </c:pt>
                <c:pt idx="41">
                  <c:v>0.83744459510900704</c:v>
                </c:pt>
                <c:pt idx="42">
                  <c:v>0.83374301164379783</c:v>
                </c:pt>
                <c:pt idx="43">
                  <c:v>0.83007784195031065</c:v>
                </c:pt>
                <c:pt idx="44">
                  <c:v>0.82644897275592144</c:v>
                </c:pt>
                <c:pt idx="45">
                  <c:v>0.82285624315970196</c:v>
                </c:pt>
                <c:pt idx="46">
                  <c:v>0.81929945104388124</c:v>
                </c:pt>
                <c:pt idx="47">
                  <c:v>0.81577835871413606</c:v>
                </c:pt>
                <c:pt idx="48">
                  <c:v>0.81229269786584068</c:v>
                </c:pt>
                <c:pt idx="49">
                  <c:v>0.80884217396017433</c:v>
                </c:pt>
                <c:pt idx="50">
                  <c:v>0.80542647008275614</c:v>
                </c:pt>
                <c:pt idx="51">
                  <c:v>0.80204525034784135</c:v>
                </c:pt>
                <c:pt idx="52">
                  <c:v>0.79869816290288975</c:v>
                </c:pt>
                <c:pt idx="53">
                  <c:v>0.79538484258121667</c:v>
                </c:pt>
                <c:pt idx="54">
                  <c:v>0.79210491324438292</c:v>
                </c:pt>
                <c:pt idx="55">
                  <c:v>0.78885798985068445</c:v>
                </c:pt>
                <c:pt idx="56">
                  <c:v>0.78564368028160891</c:v>
                </c:pt>
                <c:pt idx="57">
                  <c:v>0.782461586954177</c:v>
                </c:pt>
                <c:pt idx="58">
                  <c:v>0.77931130824367301</c:v>
                </c:pt>
                <c:pt idx="59">
                  <c:v>0.77619243973833962</c:v>
                </c:pt>
                <c:pt idx="60">
                  <c:v>0.77310457534499122</c:v>
                </c:pt>
                <c:pt idx="61">
                  <c:v>0.77004730826230139</c:v>
                </c:pt>
                <c:pt idx="62">
                  <c:v>0.76702023183652523</c:v>
                </c:pt>
                <c:pt idx="63">
                  <c:v>0.76402294031271389</c:v>
                </c:pt>
                <c:pt idx="64">
                  <c:v>0.76105502949296955</c:v>
                </c:pt>
                <c:pt idx="65">
                  <c:v>0.75811609731198659</c:v>
                </c:pt>
                <c:pt idx="66">
                  <c:v>0.75520574433894672</c:v>
                </c:pt>
                <c:pt idx="67">
                  <c:v>0.75232357421381768</c:v>
                </c:pt>
                <c:pt idx="68">
                  <c:v>0.74946919402524159</c:v>
                </c:pt>
                <c:pt idx="69">
                  <c:v>0.74664221463633795</c:v>
                </c:pt>
                <c:pt idx="70">
                  <c:v>0.74384225096413681</c:v>
                </c:pt>
                <c:pt idx="71">
                  <c:v>0.74106892221765153</c:v>
                </c:pt>
                <c:pt idx="72">
                  <c:v>0.73832185209912016</c:v>
                </c:pt>
                <c:pt idx="73">
                  <c:v>0.73560066897241849</c:v>
                </c:pt>
                <c:pt idx="74">
                  <c:v>0.73290500600223873</c:v>
                </c:pt>
                <c:pt idx="75">
                  <c:v>0.73023450126723899</c:v>
                </c:pt>
                <c:pt idx="76">
                  <c:v>0.72758879785002495</c:v>
                </c:pt>
                <c:pt idx="77">
                  <c:v>0.72496754390652363</c:v>
                </c:pt>
                <c:pt idx="78">
                  <c:v>0.72237039271706438</c:v>
                </c:pt>
                <c:pt idx="79">
                  <c:v>0.71979700272119007</c:v>
                </c:pt>
                <c:pt idx="80">
                  <c:v>0.71724703753805852</c:v>
                </c:pt>
                <c:pt idx="81">
                  <c:v>0.71472016597408372</c:v>
                </c:pt>
                <c:pt idx="82">
                  <c:v>0.71221606201928267</c:v>
                </c:pt>
                <c:pt idx="83">
                  <c:v>0.70973440483366401</c:v>
                </c:pt>
                <c:pt idx="84">
                  <c:v>0.70727487872484129</c:v>
                </c:pt>
                <c:pt idx="85">
                  <c:v>0.70483717311793692</c:v>
                </c:pt>
                <c:pt idx="86">
                  <c:v>0.70242098251873863</c:v>
                </c:pt>
                <c:pt idx="87">
                  <c:v>0.70002600647095736</c:v>
                </c:pt>
                <c:pt idx="88">
                  <c:v>0.69765194950836473</c:v>
                </c:pt>
                <c:pt idx="89">
                  <c:v>0.69529852110249601</c:v>
                </c:pt>
                <c:pt idx="90">
                  <c:v>0.69296543560653034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'グラフ(まとめ）'!$C$4</c:f>
              <c:strCache>
                <c:ptCount val="1"/>
                <c:pt idx="0">
                  <c:v>G2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'グラフ(まとめ）'!$C$5:$C$95</c:f>
              <c:numCache>
                <c:formatCode>General</c:formatCode>
                <c:ptCount val="91"/>
                <c:pt idx="0">
                  <c:v>0.98452106129385986</c:v>
                </c:pt>
                <c:pt idx="1">
                  <c:v>0.98969749695156528</c:v>
                </c:pt>
                <c:pt idx="2">
                  <c:v>0.99313118108572107</c:v>
                </c:pt>
                <c:pt idx="3">
                  <c:v>0.99518788681311787</c:v>
                </c:pt>
                <c:pt idx="4">
                  <c:v>0.99614396048819032</c:v>
                </c:pt>
                <c:pt idx="5">
                  <c:v>0.99621189901920904</c:v>
                </c:pt>
                <c:pt idx="6">
                  <c:v>0.99555758610014666</c:v>
                </c:pt>
                <c:pt idx="7">
                  <c:v>0.99431221693772676</c:v>
                </c:pt>
                <c:pt idx="8">
                  <c:v>0.99258073799144286</c:v>
                </c:pt>
                <c:pt idx="9">
                  <c:v>0.99044794005154957</c:v>
                </c:pt>
                <c:pt idx="10">
                  <c:v>0.9879829348397452</c:v>
                </c:pt>
                <c:pt idx="11">
                  <c:v>0.98524249552668075</c:v>
                </c:pt>
                <c:pt idx="12">
                  <c:v>0.9822735843899586</c:v>
                </c:pt>
                <c:pt idx="13">
                  <c:v>0.97911528948238435</c:v>
                </c:pt>
                <c:pt idx="14">
                  <c:v>0.9758003253690245</c:v>
                </c:pt>
                <c:pt idx="15">
                  <c:v>0.97235620807176071</c:v>
                </c:pt>
                <c:pt idx="16">
                  <c:v>0.96880618361389759</c:v>
                </c:pt>
                <c:pt idx="17">
                  <c:v>0.96516996816819534</c:v>
                </c:pt>
                <c:pt idx="18">
                  <c:v>0.96146434270933478</c:v>
                </c:pt>
                <c:pt idx="19">
                  <c:v>0.95770363426246785</c:v>
                </c:pt>
                <c:pt idx="20">
                  <c:v>0.95390010800534908</c:v>
                </c:pt>
                <c:pt idx="21">
                  <c:v>0.95006428873762006</c:v>
                </c:pt>
                <c:pt idx="22">
                  <c:v>0.94620522597411405</c:v>
                </c:pt>
                <c:pt idx="23">
                  <c:v>0.94233071373297417</c:v>
                </c:pt>
                <c:pt idx="24">
                  <c:v>0.93844747368236248</c:v>
                </c:pt>
                <c:pt idx="25">
                  <c:v>0.93456130847535668</c:v>
                </c:pt>
                <c:pt idx="26">
                  <c:v>0.93067723069354857</c:v>
                </c:pt>
                <c:pt idx="27">
                  <c:v>0.9267995717291172</c:v>
                </c:pt>
                <c:pt idx="28">
                  <c:v>0.92293207408471079</c:v>
                </c:pt>
                <c:pt idx="29">
                  <c:v>0.91907796990306279</c:v>
                </c:pt>
                <c:pt idx="30">
                  <c:v>0.91524004801097369</c:v>
                </c:pt>
                <c:pt idx="31">
                  <c:v>0.91142071134336866</c:v>
                </c:pt>
                <c:pt idx="32">
                  <c:v>0.90762202627829103</c:v>
                </c:pt>
                <c:pt idx="33">
                  <c:v>0.90384576514470671</c:v>
                </c:pt>
                <c:pt idx="34">
                  <c:v>0.90009344294772298</c:v>
                </c:pt>
                <c:pt idx="35">
                  <c:v>0.89636634917952029</c:v>
                </c:pt>
                <c:pt idx="36">
                  <c:v>0.89266557544060043</c:v>
                </c:pt>
                <c:pt idx="37">
                  <c:v>0.88899203947822591</c:v>
                </c:pt>
                <c:pt idx="38">
                  <c:v>0.88534650615218702</c:v>
                </c:pt>
                <c:pt idx="39">
                  <c:v>0.88172960575810255</c:v>
                </c:pt>
                <c:pt idx="40">
                  <c:v>0.87814185007231516</c:v>
                </c:pt>
                <c:pt idx="41">
                  <c:v>0.87458364642729503</c:v>
                </c:pt>
                <c:pt idx="42">
                  <c:v>0.87105531008057413</c:v>
                </c:pt>
                <c:pt idx="43">
                  <c:v>0.86755707510168667</c:v>
                </c:pt>
                <c:pt idx="44">
                  <c:v>0.86408910396929417</c:v>
                </c:pt>
                <c:pt idx="45">
                  <c:v>0.8606514960433912</c:v>
                </c:pt>
                <c:pt idx="46">
                  <c:v>0.8572442950544602</c:v>
                </c:pt>
                <c:pt idx="47">
                  <c:v>0.85386749573191989</c:v>
                </c:pt>
                <c:pt idx="48">
                  <c:v>0.85052104967762721</c:v>
                </c:pt>
                <c:pt idx="49">
                  <c:v>0.84720487057600846</c:v>
                </c:pt>
                <c:pt idx="50">
                  <c:v>0.84391883882037555</c:v>
                </c:pt>
                <c:pt idx="51">
                  <c:v>0.8406628056245623</c:v>
                </c:pt>
                <c:pt idx="52">
                  <c:v>0.83743659668019499</c:v>
                </c:pt>
                <c:pt idx="53">
                  <c:v>0.83424001541222892</c:v>
                </c:pt>
                <c:pt idx="54">
                  <c:v>0.83107284587880748</c:v>
                </c:pt>
                <c:pt idx="55">
                  <c:v>0.82793485535578959</c:v>
                </c:pt>
                <c:pt idx="56">
                  <c:v>0.82482579664138744</c:v>
                </c:pt>
                <c:pt idx="57">
                  <c:v>0.82174541011205171</c:v>
                </c:pt>
                <c:pt idx="58">
                  <c:v>0.81869342555703473</c:v>
                </c:pt>
                <c:pt idx="59">
                  <c:v>0.81566956381581879</c:v>
                </c:pt>
                <c:pt idx="60">
                  <c:v>0.81267353823978328</c:v>
                </c:pt>
                <c:pt idx="61">
                  <c:v>0.80970505599699294</c:v>
                </c:pt>
                <c:pt idx="62">
                  <c:v>0.80676381923685681</c:v>
                </c:pt>
                <c:pt idx="63">
                  <c:v>0.80384952612949623</c:v>
                </c:pt>
                <c:pt idx="64">
                  <c:v>0.80096187179298017</c:v>
                </c:pt>
                <c:pt idx="65">
                  <c:v>0.79810054912017592</c:v>
                </c:pt>
                <c:pt idx="66">
                  <c:v>0.79526524951561217</c:v>
                </c:pt>
                <c:pt idx="67">
                  <c:v>0.79245566355165709</c:v>
                </c:pt>
                <c:pt idx="68">
                  <c:v>0.7896714815522996</c:v>
                </c:pt>
                <c:pt idx="69">
                  <c:v>0.78691239411192004</c:v>
                </c:pt>
                <c:pt idx="70">
                  <c:v>0.78417809255567739</c:v>
                </c:pt>
                <c:pt idx="71">
                  <c:v>0.78146826934742164</c:v>
                </c:pt>
                <c:pt idx="72">
                  <c:v>0.7787826184504254</c:v>
                </c:pt>
                <c:pt idx="73">
                  <c:v>0.77612083564569456</c:v>
                </c:pt>
                <c:pt idx="74">
                  <c:v>0.7734826188120999</c:v>
                </c:pt>
                <c:pt idx="75">
                  <c:v>0.77086766817217012</c:v>
                </c:pt>
                <c:pt idx="76">
                  <c:v>0.76827568650697231</c:v>
                </c:pt>
                <c:pt idx="77">
                  <c:v>0.76570637934316266</c:v>
                </c:pt>
                <c:pt idx="78">
                  <c:v>0.76315945511500394</c:v>
                </c:pt>
                <c:pt idx="79">
                  <c:v>0.76063462530382786</c:v>
                </c:pt>
                <c:pt idx="80">
                  <c:v>0.75813160455721917</c:v>
                </c:pt>
                <c:pt idx="81">
                  <c:v>0.75565011078993682</c:v>
                </c:pt>
                <c:pt idx="82">
                  <c:v>0.7531898652684077</c:v>
                </c:pt>
                <c:pt idx="83">
                  <c:v>0.75075059268045807</c:v>
                </c:pt>
                <c:pt idx="84">
                  <c:v>0.74833202119175368</c:v>
                </c:pt>
                <c:pt idx="85">
                  <c:v>0.74593388249032333</c:v>
                </c:pt>
                <c:pt idx="86">
                  <c:v>0.74355591182035696</c:v>
                </c:pt>
                <c:pt idx="87">
                  <c:v>0.74119784800640642</c:v>
                </c:pt>
                <c:pt idx="88">
                  <c:v>0.73885943346896521</c:v>
                </c:pt>
                <c:pt idx="89">
                  <c:v>0.73654041423233907</c:v>
                </c:pt>
                <c:pt idx="90">
                  <c:v>0.73424053992561833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'グラフ(まとめ）'!$D$4</c:f>
              <c:strCache>
                <c:ptCount val="1"/>
                <c:pt idx="0">
                  <c:v>G3(2次関数）</c:v>
                </c:pt>
              </c:strCache>
            </c:strRef>
          </c:tx>
          <c:spPr>
            <a:ln w="19050" cmpd="sng"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'グラフ(まとめ）'!$D$5:$D$95</c:f>
              <c:numCache>
                <c:formatCode>General</c:formatCode>
                <c:ptCount val="91"/>
                <c:pt idx="0">
                  <c:v>0.95680390000000004</c:v>
                </c:pt>
                <c:pt idx="1">
                  <c:v>0.95548436999999997</c:v>
                </c:pt>
                <c:pt idx="2">
                  <c:v>0.95415278000000003</c:v>
                </c:pt>
                <c:pt idx="3">
                  <c:v>0.95280913</c:v>
                </c:pt>
                <c:pt idx="4">
                  <c:v>0.95145342000000011</c:v>
                </c:pt>
                <c:pt idx="5">
                  <c:v>0.95008565</c:v>
                </c:pt>
                <c:pt idx="6">
                  <c:v>0.94870581999999992</c:v>
                </c:pt>
                <c:pt idx="7">
                  <c:v>0.94731393000000008</c:v>
                </c:pt>
                <c:pt idx="8">
                  <c:v>0.94590997999999993</c:v>
                </c:pt>
                <c:pt idx="9">
                  <c:v>0.94449397000000002</c:v>
                </c:pt>
                <c:pt idx="10">
                  <c:v>0.94306590000000001</c:v>
                </c:pt>
                <c:pt idx="11">
                  <c:v>0.94162577000000003</c:v>
                </c:pt>
                <c:pt idx="12">
                  <c:v>0.94017357999999995</c:v>
                </c:pt>
                <c:pt idx="13">
                  <c:v>0.93870933000000001</c:v>
                </c:pt>
                <c:pt idx="14">
                  <c:v>0.93723301999999997</c:v>
                </c:pt>
                <c:pt idx="15">
                  <c:v>0.93574465000000007</c:v>
                </c:pt>
                <c:pt idx="16">
                  <c:v>0.93424421999999996</c:v>
                </c:pt>
                <c:pt idx="17">
                  <c:v>0.93273173000000009</c:v>
                </c:pt>
                <c:pt idx="18">
                  <c:v>0.93120718000000002</c:v>
                </c:pt>
                <c:pt idx="19">
                  <c:v>0.92967057000000008</c:v>
                </c:pt>
                <c:pt idx="20">
                  <c:v>0.92812190000000006</c:v>
                </c:pt>
                <c:pt idx="21">
                  <c:v>0.92656117000000005</c:v>
                </c:pt>
                <c:pt idx="22">
                  <c:v>0.92498838000000005</c:v>
                </c:pt>
                <c:pt idx="23">
                  <c:v>0.92340353000000008</c:v>
                </c:pt>
                <c:pt idx="24">
                  <c:v>0.92180662000000002</c:v>
                </c:pt>
                <c:pt idx="25">
                  <c:v>0.92019764999999998</c:v>
                </c:pt>
                <c:pt idx="26">
                  <c:v>0.91857662000000007</c:v>
                </c:pt>
                <c:pt idx="27">
                  <c:v>0.91694352999999995</c:v>
                </c:pt>
                <c:pt idx="28">
                  <c:v>0.91529838000000008</c:v>
                </c:pt>
                <c:pt idx="29">
                  <c:v>0.91364117</c:v>
                </c:pt>
                <c:pt idx="30">
                  <c:v>0.91197190000000006</c:v>
                </c:pt>
                <c:pt idx="31">
                  <c:v>0.91029057000000002</c:v>
                </c:pt>
                <c:pt idx="32">
                  <c:v>0.90859718</c:v>
                </c:pt>
                <c:pt idx="33">
                  <c:v>0.90689173000000001</c:v>
                </c:pt>
                <c:pt idx="34">
                  <c:v>0.90517422000000003</c:v>
                </c:pt>
                <c:pt idx="35">
                  <c:v>0.90344464999999996</c:v>
                </c:pt>
                <c:pt idx="36">
                  <c:v>0.90170302000000002</c:v>
                </c:pt>
                <c:pt idx="37">
                  <c:v>0.89994932999999999</c:v>
                </c:pt>
                <c:pt idx="38">
                  <c:v>0.89818358000000009</c:v>
                </c:pt>
                <c:pt idx="39">
                  <c:v>0.89640576999999999</c:v>
                </c:pt>
                <c:pt idx="40">
                  <c:v>0.89461590000000002</c:v>
                </c:pt>
                <c:pt idx="41">
                  <c:v>0.89281397000000007</c:v>
                </c:pt>
                <c:pt idx="42">
                  <c:v>0.89099998000000002</c:v>
                </c:pt>
                <c:pt idx="43">
                  <c:v>0.88917393</c:v>
                </c:pt>
                <c:pt idx="44">
                  <c:v>0.88733582</c:v>
                </c:pt>
                <c:pt idx="45">
                  <c:v>0.88548565000000001</c:v>
                </c:pt>
                <c:pt idx="46">
                  <c:v>0.88362341999999994</c:v>
                </c:pt>
                <c:pt idx="47">
                  <c:v>0.88174912999999999</c:v>
                </c:pt>
                <c:pt idx="48">
                  <c:v>0.87986277999999996</c:v>
                </c:pt>
                <c:pt idx="49">
                  <c:v>0.87796437000000005</c:v>
                </c:pt>
                <c:pt idx="50">
                  <c:v>0.87605390000000005</c:v>
                </c:pt>
                <c:pt idx="51">
                  <c:v>0.87413137000000007</c:v>
                </c:pt>
                <c:pt idx="52">
                  <c:v>0.87219678</c:v>
                </c:pt>
                <c:pt idx="53">
                  <c:v>0.87025013000000007</c:v>
                </c:pt>
                <c:pt idx="54">
                  <c:v>0.86829142000000004</c:v>
                </c:pt>
                <c:pt idx="55">
                  <c:v>0.86632064999999991</c:v>
                </c:pt>
                <c:pt idx="56">
                  <c:v>0.86433782000000003</c:v>
                </c:pt>
                <c:pt idx="57">
                  <c:v>0.86234293000000006</c:v>
                </c:pt>
                <c:pt idx="58">
                  <c:v>0.86033597999999989</c:v>
                </c:pt>
                <c:pt idx="59">
                  <c:v>0.85831696999999973</c:v>
                </c:pt>
                <c:pt idx="60">
                  <c:v>0.85628589999999982</c:v>
                </c:pt>
                <c:pt idx="61">
                  <c:v>0.85424276999999982</c:v>
                </c:pt>
                <c:pt idx="62">
                  <c:v>0.85218757999999983</c:v>
                </c:pt>
                <c:pt idx="63">
                  <c:v>0.85012032999999976</c:v>
                </c:pt>
                <c:pt idx="64">
                  <c:v>0.84804101999999981</c:v>
                </c:pt>
                <c:pt idx="65">
                  <c:v>0.84594964999999978</c:v>
                </c:pt>
                <c:pt idx="66">
                  <c:v>0.84384621999999987</c:v>
                </c:pt>
                <c:pt idx="67">
                  <c:v>0.84173072999999976</c:v>
                </c:pt>
                <c:pt idx="68">
                  <c:v>0.83960317999999989</c:v>
                </c:pt>
                <c:pt idx="69">
                  <c:v>0.83746356999999982</c:v>
                </c:pt>
                <c:pt idx="70">
                  <c:v>0.83531189999999989</c:v>
                </c:pt>
                <c:pt idx="71">
                  <c:v>0.83314816999999985</c:v>
                </c:pt>
                <c:pt idx="72">
                  <c:v>0.83097237999999973</c:v>
                </c:pt>
                <c:pt idx="73">
                  <c:v>0.82878452999999985</c:v>
                </c:pt>
                <c:pt idx="74">
                  <c:v>0.82658461999999999</c:v>
                </c:pt>
                <c:pt idx="75">
                  <c:v>0.82437265000000004</c:v>
                </c:pt>
                <c:pt idx="76">
                  <c:v>0.82214862000000011</c:v>
                </c:pt>
                <c:pt idx="77">
                  <c:v>0.81991253000000008</c:v>
                </c:pt>
                <c:pt idx="78">
                  <c:v>0.81766437999999997</c:v>
                </c:pt>
                <c:pt idx="79">
                  <c:v>0.81540416999999998</c:v>
                </c:pt>
                <c:pt idx="80">
                  <c:v>0.81313190000000002</c:v>
                </c:pt>
                <c:pt idx="81">
                  <c:v>0.81084757000000007</c:v>
                </c:pt>
                <c:pt idx="82">
                  <c:v>0.80855118000000004</c:v>
                </c:pt>
                <c:pt idx="83">
                  <c:v>0.80624273000000002</c:v>
                </c:pt>
                <c:pt idx="84">
                  <c:v>0.80392222000000002</c:v>
                </c:pt>
                <c:pt idx="85">
                  <c:v>0.80158965000000004</c:v>
                </c:pt>
                <c:pt idx="86">
                  <c:v>0.79924501999999997</c:v>
                </c:pt>
                <c:pt idx="87">
                  <c:v>0.79688833000000003</c:v>
                </c:pt>
                <c:pt idx="88">
                  <c:v>0.79451958</c:v>
                </c:pt>
                <c:pt idx="89">
                  <c:v>0.79213876999999999</c:v>
                </c:pt>
                <c:pt idx="90">
                  <c:v>0.7897459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'グラフ(まとめ）'!$F$4</c:f>
              <c:strCache>
                <c:ptCount val="1"/>
                <c:pt idx="0">
                  <c:v>G4</c:v>
                </c:pt>
              </c:strCache>
            </c:strRef>
          </c:tx>
          <c:spPr>
            <a:ln w="12700" cmpd="sng">
              <a:solidFill>
                <a:sysClr val="windowText" lastClr="000000"/>
              </a:solidFill>
              <a:prstDash val="solid"/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'グラフ(まとめ）'!$F$5:$F$95</c:f>
              <c:numCache>
                <c:formatCode>General</c:formatCode>
                <c:ptCount val="91"/>
                <c:pt idx="0">
                  <c:v>1.0016239562382161</c:v>
                </c:pt>
                <c:pt idx="1">
                  <c:v>0.99291821763814103</c:v>
                </c:pt>
                <c:pt idx="2">
                  <c:v>0.98378107425076711</c:v>
                </c:pt>
                <c:pt idx="3">
                  <c:v>0.97440596544295266</c:v>
                </c:pt>
                <c:pt idx="4">
                  <c:v>0.96492597214173115</c:v>
                </c:pt>
                <c:pt idx="5">
                  <c:v>0.95543359687280605</c:v>
                </c:pt>
                <c:pt idx="6">
                  <c:v>0.94599347723152638</c:v>
                </c:pt>
                <c:pt idx="7">
                  <c:v>0.93665077760956739</c:v>
                </c:pt>
                <c:pt idx="8">
                  <c:v>0.92743685554138433</c:v>
                </c:pt>
                <c:pt idx="9">
                  <c:v>0.91837316330428109</c:v>
                </c:pt>
                <c:pt idx="10">
                  <c:v>0.9094739801922187</c:v>
                </c:pt>
                <c:pt idx="11">
                  <c:v>0.90074835419021038</c:v>
                </c:pt>
                <c:pt idx="12">
                  <c:v>0.89220149950627237</c:v>
                </c:pt>
                <c:pt idx="13">
                  <c:v>0.88383581362720864</c:v>
                </c:pt>
                <c:pt idx="14">
                  <c:v>0.87565162457101708</c:v>
                </c:pt>
                <c:pt idx="15">
                  <c:v>0.86764774440040737</c:v>
                </c:pt>
                <c:pt idx="16">
                  <c:v>0.85982188204755672</c:v>
                </c:pt>
                <c:pt idx="17">
                  <c:v>0.85217095294301992</c:v>
                </c:pt>
                <c:pt idx="18">
                  <c:v>0.84469131226738559</c:v>
                </c:pt>
                <c:pt idx="19">
                  <c:v>0.83737893122005858</c:v>
                </c:pt>
                <c:pt idx="20">
                  <c:v>0.83022953047106851</c:v>
                </c:pt>
                <c:pt idx="21">
                  <c:v>0.82323868123745281</c:v>
                </c:pt>
                <c:pt idx="22">
                  <c:v>0.81640188174470341</c:v>
                </c:pt>
                <c:pt idx="23">
                  <c:v>0.80971461488500962</c:v>
                </c:pt>
                <c:pt idx="24">
                  <c:v>0.80317239145477615</c:v>
                </c:pt>
                <c:pt idx="25">
                  <c:v>0.79677078229697496</c:v>
                </c:pt>
                <c:pt idx="26">
                  <c:v>0.7905054418863291</c:v>
                </c:pt>
                <c:pt idx="27">
                  <c:v>0.78437212530418465</c:v>
                </c:pt>
                <c:pt idx="28">
                  <c:v>0.77836670010349418</c:v>
                </c:pt>
                <c:pt idx="29">
                  <c:v>0.7724851542249016</c:v>
                </c:pt>
                <c:pt idx="30">
                  <c:v>0.76672360086562619</c:v>
                </c:pt>
                <c:pt idx="31">
                  <c:v>0.7610782810035075</c:v>
                </c:pt>
                <c:pt idx="32">
                  <c:v>0.75554556412479656</c:v>
                </c:pt>
                <c:pt idx="33">
                  <c:v>0.75012194758500006</c:v>
                </c:pt>
                <c:pt idx="34">
                  <c:v>0.74480405493923962</c:v>
                </c:pt>
                <c:pt idx="35">
                  <c:v>0.73958863350607396</c:v>
                </c:pt>
                <c:pt idx="36">
                  <c:v>0.73447255137185086</c:v>
                </c:pt>
                <c:pt idx="37">
                  <c:v>0.72945279399799379</c:v>
                </c:pt>
                <c:pt idx="38">
                  <c:v>0.72452646055838321</c:v>
                </c:pt>
                <c:pt idx="39">
                  <c:v>0.71969076010618305</c:v>
                </c:pt>
                <c:pt idx="40">
                  <c:v>0.7149430076474359</c:v>
                </c:pt>
                <c:pt idx="41">
                  <c:v>0.71028062018132809</c:v>
                </c:pt>
                <c:pt idx="42">
                  <c:v>0.7057011127531887</c:v>
                </c:pt>
                <c:pt idx="43">
                  <c:v>0.70120209455527882</c:v>
                </c:pt>
                <c:pt idx="44">
                  <c:v>0.69678126510176486</c:v>
                </c:pt>
                <c:pt idx="45">
                  <c:v>0.69243641049732729</c:v>
                </c:pt>
                <c:pt idx="46">
                  <c:v>0.68816539981338942</c:v>
                </c:pt>
                <c:pt idx="47">
                  <c:v>0.68396618158164246</c:v>
                </c:pt>
                <c:pt idx="48">
                  <c:v>0.67983678041110807</c:v>
                </c:pt>
                <c:pt idx="49">
                  <c:v>0.67577529373232292</c:v>
                </c:pt>
                <c:pt idx="50">
                  <c:v>0.67177988867012894</c:v>
                </c:pt>
                <c:pt idx="51">
                  <c:v>0.66784879904494421</c:v>
                </c:pt>
                <c:pt idx="52">
                  <c:v>0.66398032250111916</c:v>
                </c:pt>
                <c:pt idx="53">
                  <c:v>0.66017281776007808</c:v>
                </c:pt>
                <c:pt idx="54">
                  <c:v>0.65642470199520253</c:v>
                </c:pt>
                <c:pt idx="55">
                  <c:v>0.65273444832493976</c:v>
                </c:pt>
                <c:pt idx="56">
                  <c:v>0.64910058342023125</c:v>
                </c:pt>
                <c:pt idx="57">
                  <c:v>0.64552168522212972</c:v>
                </c:pt>
                <c:pt idx="58">
                  <c:v>0.64199638076535104</c:v>
                </c:pt>
                <c:pt idx="59">
                  <c:v>0.6385233441034095</c:v>
                </c:pt>
                <c:pt idx="60">
                  <c:v>0.63510129433100659</c:v>
                </c:pt>
                <c:pt idx="61">
                  <c:v>0.63172899369935553</c:v>
                </c:pt>
                <c:pt idx="62">
                  <c:v>0.62840524582023627</c:v>
                </c:pt>
                <c:pt idx="63">
                  <c:v>0.62512889395463</c:v>
                </c:pt>
                <c:pt idx="64">
                  <c:v>0.62189881938193681</c:v>
                </c:pt>
                <c:pt idx="65">
                  <c:v>0.61871393984589074</c:v>
                </c:pt>
                <c:pt idx="66">
                  <c:v>0.61557320807344795</c:v>
                </c:pt>
                <c:pt idx="67">
                  <c:v>0.61247561036304643</c:v>
                </c:pt>
                <c:pt idx="68">
                  <c:v>0.60942016523880937</c:v>
                </c:pt>
                <c:pt idx="69">
                  <c:v>0.6064059221674023</c:v>
                </c:pt>
                <c:pt idx="70">
                  <c:v>0.60343196033440494</c:v>
                </c:pt>
                <c:pt idx="71">
                  <c:v>0.60049738747720882</c:v>
                </c:pt>
                <c:pt idx="72">
                  <c:v>0.59760133877159904</c:v>
                </c:pt>
                <c:pt idx="73">
                  <c:v>0.59474297576930435</c:v>
                </c:pt>
                <c:pt idx="74">
                  <c:v>0.59192148538395939</c:v>
                </c:pt>
                <c:pt idx="75">
                  <c:v>0.589136078923026</c:v>
                </c:pt>
                <c:pt idx="76">
                  <c:v>0.58638599116336221</c:v>
                </c:pt>
                <c:pt idx="77">
                  <c:v>0.58367047946825767</c:v>
                </c:pt>
                <c:pt idx="78">
                  <c:v>0.58098882294382803</c:v>
                </c:pt>
                <c:pt idx="79">
                  <c:v>0.57834032163282467</c:v>
                </c:pt>
                <c:pt idx="80">
                  <c:v>0.57572429574397632</c:v>
                </c:pt>
                <c:pt idx="81">
                  <c:v>0.57314008491510204</c:v>
                </c:pt>
                <c:pt idx="82">
                  <c:v>0.57058704750831435</c:v>
                </c:pt>
                <c:pt idx="83">
                  <c:v>0.56806455993573568</c:v>
                </c:pt>
                <c:pt idx="84">
                  <c:v>0.56557201601422369</c:v>
                </c:pt>
                <c:pt idx="85">
                  <c:v>0.56310882634767379</c:v>
                </c:pt>
                <c:pt idx="86">
                  <c:v>0.56067441773557758</c:v>
                </c:pt>
                <c:pt idx="87">
                  <c:v>0.55826823260654046</c:v>
                </c:pt>
                <c:pt idx="88">
                  <c:v>0.55588972847555973</c:v>
                </c:pt>
                <c:pt idx="89">
                  <c:v>0.55353837742392753</c:v>
                </c:pt>
                <c:pt idx="90">
                  <c:v>0.55121366560066543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'グラフ(まとめ）'!$G$4</c:f>
              <c:strCache>
                <c:ptCount val="1"/>
                <c:pt idx="0">
                  <c:v>G5</c:v>
                </c:pt>
              </c:strCache>
            </c:strRef>
          </c:tx>
          <c:spPr>
            <a:ln w="15875" cmpd="sng">
              <a:solidFill>
                <a:sysClr val="windowText" lastClr="000000"/>
              </a:solidFill>
              <a:prstDash val="dash"/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'グラフ(まとめ）'!$G$5:$G$95</c:f>
              <c:numCache>
                <c:formatCode>General</c:formatCode>
                <c:ptCount val="91"/>
                <c:pt idx="0">
                  <c:v>0.99096948876653568</c:v>
                </c:pt>
                <c:pt idx="1">
                  <c:v>0.99200370807308447</c:v>
                </c:pt>
                <c:pt idx="2">
                  <c:v>0.99162653158346703</c:v>
                </c:pt>
                <c:pt idx="3">
                  <c:v>0.99016703075901125</c:v>
                </c:pt>
                <c:pt idx="4">
                  <c:v>0.98786976938896209</c:v>
                </c:pt>
                <c:pt idx="5">
                  <c:v>0.98491972838215425</c:v>
                </c:pt>
                <c:pt idx="6">
                  <c:v>0.98145892346770058</c:v>
                </c:pt>
                <c:pt idx="7">
                  <c:v>0.97759778329643843</c:v>
                </c:pt>
                <c:pt idx="8">
                  <c:v>0.97342312122662134</c:v>
                </c:pt>
                <c:pt idx="9">
                  <c:v>0.96900383378395216</c:v>
                </c:pt>
                <c:pt idx="10">
                  <c:v>0.96439504669295939</c:v>
                </c:pt>
                <c:pt idx="11">
                  <c:v>0.95964117905238877</c:v>
                </c:pt>
                <c:pt idx="12">
                  <c:v>0.95477823985939081</c:v>
                </c:pt>
                <c:pt idx="13">
                  <c:v>0.94983557095838</c:v>
                </c:pt>
                <c:pt idx="14">
                  <c:v>0.94483718493740609</c:v>
                </c:pt>
                <c:pt idx="15">
                  <c:v>0.93980280271461558</c:v>
                </c:pt>
                <c:pt idx="16">
                  <c:v>0.93474866578683435</c:v>
                </c:pt>
                <c:pt idx="17">
                  <c:v>0.92968817753422861</c:v>
                </c:pt>
                <c:pt idx="18">
                  <c:v>0.9246324135367201</c:v>
                </c:pt>
                <c:pt idx="19">
                  <c:v>0.91959053058780216</c:v>
                </c:pt>
                <c:pt idx="20">
                  <c:v>0.91457009669354439</c:v>
                </c:pt>
                <c:pt idx="21">
                  <c:v>0.90957735895335146</c:v>
                </c:pt>
                <c:pt idx="22">
                  <c:v>0.90461746224751161</c:v>
                </c:pt>
                <c:pt idx="23">
                  <c:v>0.89969462870159556</c:v>
                </c:pt>
                <c:pt idx="24">
                  <c:v>0.89481230567843628</c:v>
                </c:pt>
                <c:pt idx="25">
                  <c:v>0.88997328836713929</c:v>
                </c:pt>
                <c:pt idx="26">
                  <c:v>0.8851798217544532</c:v>
                </c:pt>
                <c:pt idx="27">
                  <c:v>0.88043368577557846</c:v>
                </c:pt>
                <c:pt idx="28">
                  <c:v>0.87573626667540228</c:v>
                </c:pt>
                <c:pt idx="29">
                  <c:v>0.87108861701339346</c:v>
                </c:pt>
                <c:pt idx="30">
                  <c:v>0.86649150627586058</c:v>
                </c:pt>
                <c:pt idx="31">
                  <c:v>0.86194546368837333</c:v>
                </c:pt>
                <c:pt idx="32">
                  <c:v>0.85745081452640382</c:v>
                </c:pt>
                <c:pt idx="33">
                  <c:v>0.85300771098684491</c:v>
                </c:pt>
                <c:pt idx="34">
                  <c:v>0.84861615849398553</c:v>
                </c:pt>
                <c:pt idx="35">
                  <c:v>0.84427603816104724</c:v>
                </c:pt>
                <c:pt idx="36">
                  <c:v>0.83998712600478853</c:v>
                </c:pt>
                <c:pt idx="37">
                  <c:v>0.83574910941001723</c:v>
                </c:pt>
                <c:pt idx="38">
                  <c:v>0.83156160125867495</c:v>
                </c:pt>
                <c:pt idx="39">
                  <c:v>0.82742415207057618</c:v>
                </c:pt>
                <c:pt idx="40">
                  <c:v>0.82333626044737229</c:v>
                </c:pt>
                <c:pt idx="41">
                  <c:v>0.8192973820652576</c:v>
                </c:pt>
                <c:pt idx="42">
                  <c:v>0.81530693742387128</c:v>
                </c:pt>
                <c:pt idx="43">
                  <c:v>0.81136431852706192</c:v>
                </c:pt>
                <c:pt idx="44">
                  <c:v>0.8074688946447004</c:v>
                </c:pt>
                <c:pt idx="45">
                  <c:v>0.80362001728253707</c:v>
                </c:pt>
                <c:pt idx="46">
                  <c:v>0.79981702446845493</c:v>
                </c:pt>
                <c:pt idx="47">
                  <c:v>0.79605924444775578</c:v>
                </c:pt>
                <c:pt idx="48">
                  <c:v>0.79234599886690682</c:v>
                </c:pt>
                <c:pt idx="49">
                  <c:v>0.78867660551388841</c:v>
                </c:pt>
                <c:pt idx="50">
                  <c:v>0.78505038067381805</c:v>
                </c:pt>
                <c:pt idx="51">
                  <c:v>0.7814666411504001</c:v>
                </c:pt>
                <c:pt idx="52">
                  <c:v>0.77792470599682273</c:v>
                </c:pt>
                <c:pt idx="53">
                  <c:v>0.77442389799388334</c:v>
                </c:pt>
                <c:pt idx="54">
                  <c:v>0.77096354490799035</c:v>
                </c:pt>
                <c:pt idx="55">
                  <c:v>0.76754298055743597</c:v>
                </c:pt>
                <c:pt idx="56">
                  <c:v>0.76416154571155337</c:v>
                </c:pt>
                <c:pt idx="57">
                  <c:v>0.76081858884417808</c:v>
                </c:pt>
                <c:pt idx="58">
                  <c:v>0.75751346676009845</c:v>
                </c:pt>
                <c:pt idx="59">
                  <c:v>0.75424554511073327</c:v>
                </c:pt>
                <c:pt idx="60">
                  <c:v>0.75101419881325249</c:v>
                </c:pt>
                <c:pt idx="61">
                  <c:v>0.7478188123855537</c:v>
                </c:pt>
                <c:pt idx="62">
                  <c:v>0.74465878020792065</c:v>
                </c:pt>
                <c:pt idx="63">
                  <c:v>0.74153350672089213</c:v>
                </c:pt>
                <c:pt idx="64">
                  <c:v>0.73844240656763116</c:v>
                </c:pt>
                <c:pt idx="65">
                  <c:v>0.73538490468811291</c:v>
                </c:pt>
                <c:pt idx="66">
                  <c:v>0.73236043637150094</c:v>
                </c:pt>
                <c:pt idx="67">
                  <c:v>0.72936844727236083</c:v>
                </c:pt>
                <c:pt idx="68">
                  <c:v>0.72640839339559338</c:v>
                </c:pt>
                <c:pt idx="69">
                  <c:v>0.72347974105447099</c:v>
                </c:pt>
                <c:pt idx="70">
                  <c:v>0.72058196680553444</c:v>
                </c:pt>
                <c:pt idx="71">
                  <c:v>0.71771455736372247</c:v>
                </c:pt>
                <c:pt idx="72">
                  <c:v>0.71487700950065525</c:v>
                </c:pt>
                <c:pt idx="73">
                  <c:v>0.71206882992866849</c:v>
                </c:pt>
                <c:pt idx="74">
                  <c:v>0.70928953517284976</c:v>
                </c:pt>
                <c:pt idx="75">
                  <c:v>0.70653865143308303</c:v>
                </c:pt>
                <c:pt idx="76">
                  <c:v>0.70381571443785229</c:v>
                </c:pt>
                <c:pt idx="77">
                  <c:v>0.70112026929132487</c:v>
                </c:pt>
                <c:pt idx="78">
                  <c:v>0.69845187031508182</c:v>
                </c:pt>
                <c:pt idx="79">
                  <c:v>0.69581008088566421</c:v>
                </c:pt>
                <c:pt idx="80">
                  <c:v>0.69319447326896744</c:v>
                </c:pt>
                <c:pt idx="81">
                  <c:v>0.69060462845239701</c:v>
                </c:pt>
                <c:pt idx="82">
                  <c:v>0.68804013597556313</c:v>
                </c:pt>
                <c:pt idx="83">
                  <c:v>0.68550059376021122</c:v>
                </c:pt>
                <c:pt idx="84">
                  <c:v>0.68298560793997942</c:v>
                </c:pt>
                <c:pt idx="85">
                  <c:v>0.68049479269050406</c:v>
                </c:pt>
                <c:pt idx="86">
                  <c:v>0.67802777006032011</c:v>
                </c:pt>
                <c:pt idx="87">
                  <c:v>0.67558416980294411</c:v>
                </c:pt>
                <c:pt idx="88">
                  <c:v>0.67316362921047068</c:v>
                </c:pt>
                <c:pt idx="89">
                  <c:v>0.67076579294896455</c:v>
                </c:pt>
                <c:pt idx="90">
                  <c:v>0.66839031289588935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'グラフ(まとめ）'!$H$4</c:f>
              <c:strCache>
                <c:ptCount val="1"/>
                <c:pt idx="0">
                  <c:v>G6</c:v>
                </c:pt>
              </c:strCache>
            </c:strRef>
          </c:tx>
          <c:spPr>
            <a:ln w="15875">
              <a:solidFill>
                <a:sysClr val="windowText" lastClr="000000"/>
              </a:solidFill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'グラフ(まとめ）'!$H$5:$H$95</c:f>
              <c:numCache>
                <c:formatCode>General</c:formatCode>
                <c:ptCount val="91"/>
                <c:pt idx="0">
                  <c:v>0.9982188912287302</c:v>
                </c:pt>
                <c:pt idx="1">
                  <c:v>0.99978362995360381</c:v>
                </c:pt>
                <c:pt idx="2">
                  <c:v>0.99989168807904161</c:v>
                </c:pt>
                <c:pt idx="3">
                  <c:v>0.99887751543177783</c:v>
                </c:pt>
                <c:pt idx="4">
                  <c:v>0.99699025546335673</c:v>
                </c:pt>
                <c:pt idx="5">
                  <c:v>0.99441880106298297</c:v>
                </c:pt>
                <c:pt idx="6">
                  <c:v>0.99130852392492375</c:v>
                </c:pt>
                <c:pt idx="7">
                  <c:v>0.98777274535382942</c:v>
                </c:pt>
                <c:pt idx="8">
                  <c:v>0.98390078417155358</c:v>
                </c:pt>
                <c:pt idx="9">
                  <c:v>0.97976371746586921</c:v>
                </c:pt>
                <c:pt idx="10">
                  <c:v>0.97541857761703132</c:v>
                </c:pt>
                <c:pt idx="11">
                  <c:v>0.97091145833359549</c:v>
                </c:pt>
                <c:pt idx="12">
                  <c:v>0.96627984567076075</c:v>
                </c:pt>
                <c:pt idx="13">
                  <c:v>0.96155438953056616</c:v>
                </c:pt>
                <c:pt idx="14">
                  <c:v>0.95676026530339053</c:v>
                </c:pt>
                <c:pt idx="15">
                  <c:v>0.95191823129858633</c:v>
                </c:pt>
                <c:pt idx="16">
                  <c:v>0.94704545765760106</c:v>
                </c:pt>
                <c:pt idx="17">
                  <c:v>0.94215618171953497</c:v>
                </c:pt>
                <c:pt idx="18">
                  <c:v>0.93726223025645783</c:v>
                </c:pt>
                <c:pt idx="19">
                  <c:v>0.93237343863544286</c:v>
                </c:pt>
                <c:pt idx="20">
                  <c:v>0.92749798949524098</c:v>
                </c:pt>
                <c:pt idx="21">
                  <c:v>0.92264268807771299</c:v>
                </c:pt>
                <c:pt idx="22">
                  <c:v>0.9178131873377442</c:v>
                </c:pt>
                <c:pt idx="23">
                  <c:v>0.91301417296442178</c:v>
                </c:pt>
                <c:pt idx="24">
                  <c:v>0.90824951619817051</c:v>
                </c:pt>
                <c:pt idx="25">
                  <c:v>0.90352240062399503</c:v>
                </c:pt>
                <c:pt idx="26">
                  <c:v>0.89883542781811432</c:v>
                </c:pt>
                <c:pt idx="27">
                  <c:v>0.89419070572165482</c:v>
                </c:pt>
                <c:pt idx="28">
                  <c:v>0.8895899228366021</c:v>
                </c:pt>
                <c:pt idx="29">
                  <c:v>0.88503441073111322</c:v>
                </c:pt>
                <c:pt idx="30">
                  <c:v>0.88052519686339181</c:v>
                </c:pt>
                <c:pt idx="31">
                  <c:v>0.87606304935542501</c:v>
                </c:pt>
                <c:pt idx="32">
                  <c:v>0.87164851504736229</c:v>
                </c:pt>
                <c:pt idx="33">
                  <c:v>0.86728195192305524</c:v>
                </c:pt>
                <c:pt idx="34">
                  <c:v>0.86296355680421399</c:v>
                </c:pt>
                <c:pt idx="35">
                  <c:v>0.85869338905474657</c:v>
                </c:pt>
                <c:pt idx="36">
                  <c:v>0.85447139091036539</c:v>
                </c:pt>
                <c:pt idx="37">
                  <c:v>0.85029740494554351</c:v>
                </c:pt>
                <c:pt idx="38">
                  <c:v>0.84617118910558919</c:v>
                </c:pt>
                <c:pt idx="39">
                  <c:v>0.84209242966238562</c:v>
                </c:pt>
                <c:pt idx="40">
                  <c:v>0.83806075239523325</c:v>
                </c:pt>
                <c:pt idx="41">
                  <c:v>0.83407573225104215</c:v>
                </c:pt>
                <c:pt idx="42">
                  <c:v>0.83013690169884158</c:v>
                </c:pt>
                <c:pt idx="43">
                  <c:v>0.82624375796095106</c:v>
                </c:pt>
                <c:pt idx="44">
                  <c:v>0.8223957692758086</c:v>
                </c:pt>
                <c:pt idx="45">
                  <c:v>0.81859238032458803</c:v>
                </c:pt>
                <c:pt idx="46">
                  <c:v>0.81483301693448451</c:v>
                </c:pt>
                <c:pt idx="47">
                  <c:v>0.81111709015532119</c:v>
                </c:pt>
                <c:pt idx="48">
                  <c:v>0.80744399979241854</c:v>
                </c:pt>
                <c:pt idx="49">
                  <c:v>0.8038131374670443</c:v>
                </c:pt>
                <c:pt idx="50">
                  <c:v>0.80022388926590782</c:v>
                </c:pt>
                <c:pt idx="51">
                  <c:v>0.79667563803271813</c:v>
                </c:pt>
                <c:pt idx="52">
                  <c:v>0.79316776534768707</c:v>
                </c:pt>
                <c:pt idx="53">
                  <c:v>0.78969965323471092</c:v>
                </c:pt>
                <c:pt idx="54">
                  <c:v>0.78627068563068414</c:v>
                </c:pt>
                <c:pt idx="55">
                  <c:v>0.78288024964691272</c:v>
                </c:pt>
                <c:pt idx="56">
                  <c:v>0.77952773664868347</c:v>
                </c:pt>
                <c:pt idx="57">
                  <c:v>0.77621254317570965</c:v>
                </c:pt>
                <c:pt idx="58">
                  <c:v>0.77293407172326167</c:v>
                </c:pt>
                <c:pt idx="59">
                  <c:v>0.76969173140130831</c:v>
                </c:pt>
                <c:pt idx="60">
                  <c:v>0.76648493848680876</c:v>
                </c:pt>
                <c:pt idx="61">
                  <c:v>0.76331311688241699</c:v>
                </c:pt>
                <c:pt idx="62">
                  <c:v>0.76017569849321676</c:v>
                </c:pt>
                <c:pt idx="63">
                  <c:v>0.75707212353170883</c:v>
                </c:pt>
                <c:pt idx="64">
                  <c:v>0.75400184075997201</c:v>
                </c:pt>
                <c:pt idx="65">
                  <c:v>0.75096430767690681</c:v>
                </c:pt>
                <c:pt idx="66">
                  <c:v>0.74795899065745219</c:v>
                </c:pt>
                <c:pt idx="67">
                  <c:v>0.74498536504990331</c:v>
                </c:pt>
                <c:pt idx="68">
                  <c:v>0.74204291523666677</c:v>
                </c:pt>
                <c:pt idx="69">
                  <c:v>0.73913113466319991</c:v>
                </c:pt>
                <c:pt idx="70">
                  <c:v>0.73624952583931025</c:v>
                </c:pt>
                <c:pt idx="71">
                  <c:v>0.7333976003164725</c:v>
                </c:pt>
                <c:pt idx="72">
                  <c:v>0.73057487864442416</c:v>
                </c:pt>
                <c:pt idx="73">
                  <c:v>0.72778089030990001</c:v>
                </c:pt>
                <c:pt idx="74">
                  <c:v>0.72501517366002166</c:v>
                </c:pt>
                <c:pt idx="75">
                  <c:v>0.72227727581259271</c:v>
                </c:pt>
                <c:pt idx="76">
                  <c:v>0.71956675255523961</c:v>
                </c:pt>
                <c:pt idx="77">
                  <c:v>0.71688316823517229</c:v>
                </c:pt>
                <c:pt idx="78">
                  <c:v>0.71422609564105122</c:v>
                </c:pt>
                <c:pt idx="79">
                  <c:v>0.71159511587835778</c:v>
                </c:pt>
                <c:pt idx="80">
                  <c:v>0.70898981823942409</c:v>
                </c:pt>
                <c:pt idx="81">
                  <c:v>0.70640980006918952</c:v>
                </c:pt>
                <c:pt idx="82">
                  <c:v>0.70385466662759999</c:v>
                </c:pt>
                <c:pt idx="83">
                  <c:v>0.70132403094946372</c:v>
                </c:pt>
                <c:pt idx="84">
                  <c:v>0.69881751370248013</c:v>
                </c:pt>
                <c:pt idx="85">
                  <c:v>0.69633474304405085</c:v>
                </c:pt>
                <c:pt idx="86">
                  <c:v>0.69387535447744708</c:v>
                </c:pt>
                <c:pt idx="87">
                  <c:v>0.69143899070777748</c:v>
                </c:pt>
                <c:pt idx="88">
                  <c:v>0.68902530149821062</c:v>
                </c:pt>
                <c:pt idx="89">
                  <c:v>0.68663394352677409</c:v>
                </c:pt>
                <c:pt idx="90">
                  <c:v>0.68426458024407966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'グラフ(まとめ）'!$I$28</c:f>
              <c:strCache>
                <c:ptCount val="1"/>
                <c:pt idx="0">
                  <c:v>0.888685535</c:v>
                </c:pt>
              </c:strCache>
            </c:strRef>
          </c:tx>
          <c:spPr>
            <a:ln w="22225">
              <a:solidFill>
                <a:sysClr val="windowText" lastClr="000000"/>
              </a:solidFill>
              <a:prstDash val="solid"/>
            </a:ln>
          </c:spPr>
          <c:marker>
            <c:symbol val="none"/>
          </c:marker>
          <c:xVal>
            <c:numRef>
              <c:f>'グラフ(まとめ）'!$A$5:$A$95</c:f>
              <c:numCache>
                <c:formatCode>General</c:formatCode>
                <c:ptCount val="91"/>
                <c:pt idx="0">
                  <c:v>1</c:v>
                </c:pt>
                <c:pt idx="1">
                  <c:v>1.1000000000000001</c:v>
                </c:pt>
                <c:pt idx="2">
                  <c:v>1.2</c:v>
                </c:pt>
                <c:pt idx="3">
                  <c:v>1.3</c:v>
                </c:pt>
                <c:pt idx="4">
                  <c:v>1.4</c:v>
                </c:pt>
                <c:pt idx="5">
                  <c:v>1.5</c:v>
                </c:pt>
                <c:pt idx="6">
                  <c:v>1.6</c:v>
                </c:pt>
                <c:pt idx="7">
                  <c:v>1.7</c:v>
                </c:pt>
                <c:pt idx="8">
                  <c:v>1.8</c:v>
                </c:pt>
                <c:pt idx="9">
                  <c:v>1.9</c:v>
                </c:pt>
                <c:pt idx="10">
                  <c:v>2</c:v>
                </c:pt>
                <c:pt idx="11">
                  <c:v>2.1</c:v>
                </c:pt>
                <c:pt idx="12">
                  <c:v>2.2000000000000002</c:v>
                </c:pt>
                <c:pt idx="13">
                  <c:v>2.2999999999999998</c:v>
                </c:pt>
                <c:pt idx="14">
                  <c:v>2.4</c:v>
                </c:pt>
                <c:pt idx="15">
                  <c:v>2.5</c:v>
                </c:pt>
                <c:pt idx="16">
                  <c:v>2.6</c:v>
                </c:pt>
                <c:pt idx="17">
                  <c:v>2.7</c:v>
                </c:pt>
                <c:pt idx="18">
                  <c:v>2.8</c:v>
                </c:pt>
                <c:pt idx="19">
                  <c:v>2.9</c:v>
                </c:pt>
                <c:pt idx="20">
                  <c:v>3</c:v>
                </c:pt>
                <c:pt idx="21">
                  <c:v>3.1</c:v>
                </c:pt>
                <c:pt idx="22">
                  <c:v>3.2</c:v>
                </c:pt>
                <c:pt idx="23">
                  <c:v>3.3</c:v>
                </c:pt>
                <c:pt idx="24">
                  <c:v>3.4</c:v>
                </c:pt>
                <c:pt idx="25">
                  <c:v>3.5</c:v>
                </c:pt>
                <c:pt idx="26">
                  <c:v>3.6</c:v>
                </c:pt>
                <c:pt idx="27">
                  <c:v>3.7</c:v>
                </c:pt>
                <c:pt idx="28">
                  <c:v>3.8</c:v>
                </c:pt>
                <c:pt idx="29">
                  <c:v>3.9</c:v>
                </c:pt>
                <c:pt idx="30">
                  <c:v>4</c:v>
                </c:pt>
                <c:pt idx="31">
                  <c:v>4.0999999999999996</c:v>
                </c:pt>
                <c:pt idx="32">
                  <c:v>4.2</c:v>
                </c:pt>
                <c:pt idx="33">
                  <c:v>4.3</c:v>
                </c:pt>
                <c:pt idx="34">
                  <c:v>4.4000000000000004</c:v>
                </c:pt>
                <c:pt idx="35">
                  <c:v>4.5</c:v>
                </c:pt>
                <c:pt idx="36">
                  <c:v>4.5999999999999996</c:v>
                </c:pt>
                <c:pt idx="37">
                  <c:v>4.7</c:v>
                </c:pt>
                <c:pt idx="38">
                  <c:v>4.8</c:v>
                </c:pt>
                <c:pt idx="39">
                  <c:v>4.9000000000000004</c:v>
                </c:pt>
                <c:pt idx="40">
                  <c:v>5</c:v>
                </c:pt>
                <c:pt idx="41">
                  <c:v>5.0999999999999996</c:v>
                </c:pt>
                <c:pt idx="42">
                  <c:v>5.2</c:v>
                </c:pt>
                <c:pt idx="43">
                  <c:v>5.3</c:v>
                </c:pt>
                <c:pt idx="44">
                  <c:v>5.4</c:v>
                </c:pt>
                <c:pt idx="45">
                  <c:v>5.5</c:v>
                </c:pt>
                <c:pt idx="46">
                  <c:v>5.6</c:v>
                </c:pt>
                <c:pt idx="47">
                  <c:v>5.7</c:v>
                </c:pt>
                <c:pt idx="48">
                  <c:v>5.8</c:v>
                </c:pt>
                <c:pt idx="49">
                  <c:v>5.9</c:v>
                </c:pt>
                <c:pt idx="50">
                  <c:v>6</c:v>
                </c:pt>
                <c:pt idx="51">
                  <c:v>6.1</c:v>
                </c:pt>
                <c:pt idx="52">
                  <c:v>6.2</c:v>
                </c:pt>
                <c:pt idx="53">
                  <c:v>6.3</c:v>
                </c:pt>
                <c:pt idx="54">
                  <c:v>6.4</c:v>
                </c:pt>
                <c:pt idx="55">
                  <c:v>6.5000000000000098</c:v>
                </c:pt>
                <c:pt idx="56">
                  <c:v>6.6</c:v>
                </c:pt>
                <c:pt idx="57">
                  <c:v>6.7</c:v>
                </c:pt>
                <c:pt idx="58">
                  <c:v>6.8000000000000096</c:v>
                </c:pt>
                <c:pt idx="59">
                  <c:v>6.9000000000000101</c:v>
                </c:pt>
                <c:pt idx="60">
                  <c:v>7.0000000000000098</c:v>
                </c:pt>
                <c:pt idx="61">
                  <c:v>7.1000000000000103</c:v>
                </c:pt>
                <c:pt idx="62">
                  <c:v>7.2000000000000099</c:v>
                </c:pt>
                <c:pt idx="63">
                  <c:v>7.3000000000000096</c:v>
                </c:pt>
                <c:pt idx="64">
                  <c:v>7.4000000000000101</c:v>
                </c:pt>
                <c:pt idx="65">
                  <c:v>7.5000000000000098</c:v>
                </c:pt>
                <c:pt idx="66">
                  <c:v>7.6000000000000103</c:v>
                </c:pt>
                <c:pt idx="67">
                  <c:v>7.7000000000000099</c:v>
                </c:pt>
                <c:pt idx="68">
                  <c:v>7.8000000000000096</c:v>
                </c:pt>
                <c:pt idx="69">
                  <c:v>7.9000000000000101</c:v>
                </c:pt>
                <c:pt idx="70">
                  <c:v>8.0000000000000107</c:v>
                </c:pt>
                <c:pt idx="71">
                  <c:v>8.1000000000000103</c:v>
                </c:pt>
                <c:pt idx="72">
                  <c:v>8.2000000000000099</c:v>
                </c:pt>
                <c:pt idx="73">
                  <c:v>8.3000000000000096</c:v>
                </c:pt>
                <c:pt idx="74">
                  <c:v>8.4</c:v>
                </c:pt>
                <c:pt idx="75">
                  <c:v>8.5</c:v>
                </c:pt>
                <c:pt idx="76">
                  <c:v>8.6</c:v>
                </c:pt>
                <c:pt idx="77">
                  <c:v>8.6999999999999993</c:v>
                </c:pt>
                <c:pt idx="78">
                  <c:v>8.8000000000000007</c:v>
                </c:pt>
                <c:pt idx="79">
                  <c:v>8.9</c:v>
                </c:pt>
                <c:pt idx="80">
                  <c:v>9</c:v>
                </c:pt>
                <c:pt idx="81">
                  <c:v>9.1</c:v>
                </c:pt>
                <c:pt idx="82">
                  <c:v>9.1999999999999993</c:v>
                </c:pt>
                <c:pt idx="83">
                  <c:v>9.3000000000000007</c:v>
                </c:pt>
                <c:pt idx="84">
                  <c:v>9.4</c:v>
                </c:pt>
                <c:pt idx="85">
                  <c:v>9.5</c:v>
                </c:pt>
                <c:pt idx="86">
                  <c:v>9.6</c:v>
                </c:pt>
                <c:pt idx="87">
                  <c:v>9.6999999999999993</c:v>
                </c:pt>
                <c:pt idx="88">
                  <c:v>9.8000000000000007</c:v>
                </c:pt>
                <c:pt idx="89">
                  <c:v>9.9</c:v>
                </c:pt>
                <c:pt idx="90">
                  <c:v>10</c:v>
                </c:pt>
              </c:numCache>
            </c:numRef>
          </c:xVal>
          <c:yVal>
            <c:numRef>
              <c:f>'グラフ(まとめ）'!$I$5:$I$95</c:f>
              <c:numCache>
                <c:formatCode>General</c:formatCode>
                <c:ptCount val="91"/>
                <c:pt idx="0">
                  <c:v>1</c:v>
                </c:pt>
                <c:pt idx="1">
                  <c:v>0.99924331573297265</c:v>
                </c:pt>
                <c:pt idx="2">
                  <c:v>0.99723416235382556</c:v>
                </c:pt>
                <c:pt idx="3">
                  <c:v>0.99428198691775438</c:v>
                </c:pt>
                <c:pt idx="4">
                  <c:v>0.99061479551468556</c:v>
                </c:pt>
                <c:pt idx="5">
                  <c:v>0.98640353042733919</c:v>
                </c:pt>
                <c:pt idx="6">
                  <c:v>0.98177823913030293</c:v>
                </c:pt>
                <c:pt idx="7">
                  <c:v>0.97683908946127762</c:v>
                </c:pt>
                <c:pt idx="8">
                  <c:v>0.97166404891673108</c:v>
                </c:pt>
                <c:pt idx="9">
                  <c:v>0.96631434714940145</c:v>
                </c:pt>
                <c:pt idx="10">
                  <c:v>0.96083843098244492</c:v>
                </c:pt>
                <c:pt idx="11">
                  <c:v>0.95527487322193905</c:v>
                </c:pt>
                <c:pt idx="12">
                  <c:v>0.94965454214228562</c:v>
                </c:pt>
                <c:pt idx="13">
                  <c:v>0.94400223997511723</c:v>
                </c:pt>
                <c:pt idx="14">
                  <c:v>0.93833795442710966</c:v>
                </c:pt>
                <c:pt idx="15">
                  <c:v>0.93267782444256486</c:v>
                </c:pt>
                <c:pt idx="16">
                  <c:v>0.92703489240767367</c:v>
                </c:pt>
                <c:pt idx="17">
                  <c:v>0.92141969499698662</c:v>
                </c:pt>
                <c:pt idx="18">
                  <c:v>0.91584073087546569</c:v>
                </c:pt>
                <c:pt idx="19">
                  <c:v>0.91030483355052205</c:v>
                </c:pt>
                <c:pt idx="20">
                  <c:v>0.90481747054496986</c:v>
                </c:pt>
                <c:pt idx="21">
                  <c:v>0.89938298488603985</c:v>
                </c:pt>
                <c:pt idx="22">
                  <c:v>0.89400479110421271</c:v>
                </c:pt>
                <c:pt idx="23">
                  <c:v>0.88868553511554416</c:v>
                </c:pt>
                <c:pt idx="24">
                  <c:v>0.88342722524945649</c:v>
                </c:pt>
                <c:pt idx="25">
                  <c:v>0.8782313400889914</c:v>
                </c:pt>
                <c:pt idx="26">
                  <c:v>0.87309891757585623</c:v>
                </c:pt>
                <c:pt idx="27">
                  <c:v>0.86803062890063576</c:v>
                </c:pt>
                <c:pt idx="28">
                  <c:v>0.86302683997824103</c:v>
                </c:pt>
                <c:pt idx="29">
                  <c:v>0.85808766274827142</c:v>
                </c:pt>
                <c:pt idx="30">
                  <c:v>0.85321299810119289</c:v>
                </c:pt>
                <c:pt idx="31">
                  <c:v>0.84840257188558488</c:v>
                </c:pt>
                <c:pt idx="32">
                  <c:v>0.84365596517800667</c:v>
                </c:pt>
                <c:pt idx="33">
                  <c:v>0.83897263977889847</c:v>
                </c:pt>
                <c:pt idx="34">
                  <c:v>0.8343519597235689</c:v>
                </c:pt>
                <c:pt idx="35">
                  <c:v>0.82979320945684698</c:v>
                </c:pt>
                <c:pt idx="36">
                  <c:v>0.82529560920669076</c:v>
                </c:pt>
                <c:pt idx="37">
                  <c:v>0.82085832799998903</c:v>
                </c:pt>
                <c:pt idx="38">
                  <c:v>0.81648049468886541</c:v>
                </c:pt>
                <c:pt idx="39">
                  <c:v>0.81216120729446417</c:v>
                </c:pt>
                <c:pt idx="40">
                  <c:v>0.8078995409249049</c:v>
                </c:pt>
                <c:pt idx="41">
                  <c:v>0.80369455448257399</c:v>
                </c:pt>
                <c:pt idx="42">
                  <c:v>0.79954529634166838</c:v>
                </c:pt>
                <c:pt idx="43">
                  <c:v>0.7954508091484962</c:v>
                </c:pt>
                <c:pt idx="44">
                  <c:v>0.79141013387332937</c:v>
                </c:pt>
                <c:pt idx="45">
                  <c:v>0.78742231322293921</c:v>
                </c:pt>
                <c:pt idx="46">
                  <c:v>0.78348639450636848</c:v>
                </c:pt>
                <c:pt idx="47">
                  <c:v>0.77960143203270271</c:v>
                </c:pt>
                <c:pt idx="48">
                  <c:v>0.77576648910789248</c:v>
                </c:pt>
                <c:pt idx="49">
                  <c:v>0.77198063968791231</c:v>
                </c:pt>
                <c:pt idx="50">
                  <c:v>0.76824296973719297</c:v>
                </c:pt>
                <c:pt idx="51">
                  <c:v>0.76455257833426926</c:v>
                </c:pt>
                <c:pt idx="52">
                  <c:v>0.76090857856057303</c:v>
                </c:pt>
                <c:pt idx="53">
                  <c:v>0.75731009820328576</c:v>
                </c:pt>
                <c:pt idx="54">
                  <c:v>0.75375628029875785</c:v>
                </c:pt>
                <c:pt idx="55">
                  <c:v>0.75024628353940037</c:v>
                </c:pt>
                <c:pt idx="56">
                  <c:v>0.7467792825637154</c:v>
                </c:pt>
                <c:pt idx="57">
                  <c:v>0.74335446814645667</c:v>
                </c:pt>
                <c:pt idx="58">
                  <c:v>0.73997104730360574</c:v>
                </c:pt>
                <c:pt idx="59">
                  <c:v>0.73662824332483778</c:v>
                </c:pt>
                <c:pt idx="60">
                  <c:v>0.73332529574440086</c:v>
                </c:pt>
                <c:pt idx="61">
                  <c:v>0.73006146025992158</c:v>
                </c:pt>
                <c:pt idx="62">
                  <c:v>0.7268360086073069</c:v>
                </c:pt>
                <c:pt idx="63">
                  <c:v>0.72364822839885123</c:v>
                </c:pt>
                <c:pt idx="64">
                  <c:v>0.72049742293067065</c:v>
                </c:pt>
                <c:pt idx="65">
                  <c:v>0.71738291096479156</c:v>
                </c:pt>
                <c:pt idx="66">
                  <c:v>0.71430402649047453</c:v>
                </c:pt>
                <c:pt idx="67">
                  <c:v>0.71126011846876258</c:v>
                </c:pt>
                <c:pt idx="68">
                  <c:v>0.70825055056366448</c:v>
                </c:pt>
                <c:pt idx="69">
                  <c:v>0.70527470086296951</c:v>
                </c:pt>
                <c:pt idx="70">
                  <c:v>0.70233196159122047</c:v>
                </c:pt>
                <c:pt idx="71">
                  <c:v>0.69942173881706404</c:v>
                </c:pt>
                <c:pt idx="72">
                  <c:v>0.69654345215687252</c:v>
                </c:pt>
                <c:pt idx="73">
                  <c:v>0.69369653447626178</c:v>
                </c:pt>
                <c:pt idx="74">
                  <c:v>0.69088043159088952</c:v>
                </c:pt>
                <c:pt idx="75">
                  <c:v>0.68809460196772987</c:v>
                </c:pt>
                <c:pt idx="76">
                  <c:v>0.68533851642783883</c:v>
                </c:pt>
                <c:pt idx="77">
                  <c:v>0.6826116578514474</c:v>
                </c:pt>
                <c:pt idx="78">
                  <c:v>0.67991352088612467</c:v>
                </c:pt>
                <c:pt idx="79">
                  <c:v>0.67724361165860492</c:v>
                </c:pt>
                <c:pt idx="80">
                  <c:v>0.67460144749077333</c:v>
                </c:pt>
                <c:pt idx="81">
                  <c:v>0.6719865566202311</c:v>
                </c:pt>
                <c:pt idx="82">
                  <c:v>0.66939847792577967</c:v>
                </c:pt>
                <c:pt idx="83">
                  <c:v>0.66683676065807296</c:v>
                </c:pt>
                <c:pt idx="84">
                  <c:v>0.66430096417566864</c:v>
                </c:pt>
                <c:pt idx="85">
                  <c:v>0.66179065768661749</c:v>
                </c:pt>
                <c:pt idx="86">
                  <c:v>0.65930541999572889</c:v>
                </c:pt>
                <c:pt idx="87">
                  <c:v>0.65684483925755521</c:v>
                </c:pt>
                <c:pt idx="88">
                  <c:v>0.65440851273518719</c:v>
                </c:pt>
                <c:pt idx="89">
                  <c:v>0.65199604656482724</c:v>
                </c:pt>
                <c:pt idx="90">
                  <c:v>0.64960705552616904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745536"/>
        <c:axId val="33751808"/>
      </c:scatterChart>
      <c:valAx>
        <c:axId val="33745536"/>
        <c:scaling>
          <c:orientation val="minMax"/>
          <c:max val="8"/>
          <c:min val="1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sz="1100" i="1"/>
                  <a:t>V</a:t>
                </a:r>
                <a:r>
                  <a:rPr lang="en-US" altLang="en-US" sz="1000"/>
                  <a:t>ci</a:t>
                </a:r>
                <a:r>
                  <a:rPr lang="en-US" altLang="en-US" sz="1100"/>
                  <a:t>/</a:t>
                </a:r>
                <a:r>
                  <a:rPr lang="en-US" altLang="en-US" sz="1100" i="1"/>
                  <a:t>V</a:t>
                </a:r>
                <a:r>
                  <a:rPr lang="en-US" altLang="en-US" sz="1000"/>
                  <a:t>cj</a:t>
                </a:r>
                <a:r>
                  <a:rPr lang="en-US" altLang="en-US" sz="1100"/>
                  <a:t>  [-]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33751808"/>
        <c:crosses val="autoZero"/>
        <c:crossBetween val="midCat"/>
        <c:majorUnit val="1"/>
      </c:valAx>
      <c:valAx>
        <c:axId val="33751808"/>
        <c:scaling>
          <c:orientation val="minMax"/>
          <c:max val="1.1000000000000001"/>
          <c:min val="0.60000000000000009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/>
                  <a:t>m</a:t>
                </a:r>
                <a:r>
                  <a:rPr lang="en-US" altLang="en-US" sz="600"/>
                  <a:t>ij</a:t>
                </a:r>
                <a:r>
                  <a:rPr lang="en-US" altLang="en-US" baseline="0"/>
                  <a:t> [-]</a:t>
                </a:r>
                <a:r>
                  <a:rPr lang="en-US" altLang="en-US"/>
                  <a:t> 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33745536"/>
        <c:crosses val="autoZero"/>
        <c:crossBetween val="midCat"/>
        <c:majorUnit val="0.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839302105591287E-2"/>
          <c:y val="1.5587933040119725E-2"/>
          <c:w val="0.88479206193918047"/>
          <c:h val="0.85182835077148289"/>
        </c:manualLayout>
      </c:layout>
      <c:scatterChart>
        <c:scatterStyle val="smoothMarker"/>
        <c:varyColors val="0"/>
        <c:ser>
          <c:idx val="0"/>
          <c:order val="0"/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'CO2-C3H8Envelope'!$D$4:$D$47</c:f>
              <c:numCache>
                <c:formatCode>General</c:formatCode>
                <c:ptCount val="44"/>
                <c:pt idx="0">
                  <c:v>257.86</c:v>
                </c:pt>
                <c:pt idx="1">
                  <c:v>261.45999999999998</c:v>
                </c:pt>
                <c:pt idx="2">
                  <c:v>265.16000000000003</c:v>
                </c:pt>
                <c:pt idx="3">
                  <c:v>268.97000000000003</c:v>
                </c:pt>
                <c:pt idx="4">
                  <c:v>272.88</c:v>
                </c:pt>
                <c:pt idx="5">
                  <c:v>276.89</c:v>
                </c:pt>
                <c:pt idx="6">
                  <c:v>281.02</c:v>
                </c:pt>
                <c:pt idx="7">
                  <c:v>285.26</c:v>
                </c:pt>
                <c:pt idx="8">
                  <c:v>289.63</c:v>
                </c:pt>
                <c:pt idx="9">
                  <c:v>294.14999999999998</c:v>
                </c:pt>
                <c:pt idx="10">
                  <c:v>298.91000000000003</c:v>
                </c:pt>
                <c:pt idx="11">
                  <c:v>300.56</c:v>
                </c:pt>
                <c:pt idx="12">
                  <c:v>301.77999999999997</c:v>
                </c:pt>
                <c:pt idx="13">
                  <c:v>302.69</c:v>
                </c:pt>
                <c:pt idx="14">
                  <c:v>303.57</c:v>
                </c:pt>
                <c:pt idx="15">
                  <c:v>304.45999999999998</c:v>
                </c:pt>
                <c:pt idx="16">
                  <c:v>305.24</c:v>
                </c:pt>
                <c:pt idx="17">
                  <c:v>305.83</c:v>
                </c:pt>
                <c:pt idx="18">
                  <c:v>306.2</c:v>
                </c:pt>
                <c:pt idx="19">
                  <c:v>306.35000000000002</c:v>
                </c:pt>
                <c:pt idx="20">
                  <c:v>306.33</c:v>
                </c:pt>
                <c:pt idx="21">
                  <c:v>306.20999999999998</c:v>
                </c:pt>
                <c:pt idx="22">
                  <c:v>306.14999999999998</c:v>
                </c:pt>
                <c:pt idx="23">
                  <c:v>306.10000000000002</c:v>
                </c:pt>
                <c:pt idx="24">
                  <c:v>305.87</c:v>
                </c:pt>
                <c:pt idx="25">
                  <c:v>305.33999999999997</c:v>
                </c:pt>
                <c:pt idx="26">
                  <c:v>304.44</c:v>
                </c:pt>
                <c:pt idx="27">
                  <c:v>303.12</c:v>
                </c:pt>
                <c:pt idx="28">
                  <c:v>301.35000000000002</c:v>
                </c:pt>
                <c:pt idx="29">
                  <c:v>299.49</c:v>
                </c:pt>
                <c:pt idx="30">
                  <c:v>297.58</c:v>
                </c:pt>
                <c:pt idx="31">
                  <c:v>295.63</c:v>
                </c:pt>
                <c:pt idx="32">
                  <c:v>293.66000000000003</c:v>
                </c:pt>
                <c:pt idx="33">
                  <c:v>291.68</c:v>
                </c:pt>
                <c:pt idx="34">
                  <c:v>289.7</c:v>
                </c:pt>
                <c:pt idx="35">
                  <c:v>287.72000000000003</c:v>
                </c:pt>
                <c:pt idx="36">
                  <c:v>285.74</c:v>
                </c:pt>
                <c:pt idx="37">
                  <c:v>283.77</c:v>
                </c:pt>
                <c:pt idx="38">
                  <c:v>281.81</c:v>
                </c:pt>
                <c:pt idx="39">
                  <c:v>279.86</c:v>
                </c:pt>
                <c:pt idx="40">
                  <c:v>277.93</c:v>
                </c:pt>
                <c:pt idx="41">
                  <c:v>276.02</c:v>
                </c:pt>
                <c:pt idx="42">
                  <c:v>274.12</c:v>
                </c:pt>
                <c:pt idx="43">
                  <c:v>272.24</c:v>
                </c:pt>
              </c:numCache>
            </c:numRef>
          </c:xVal>
          <c:yVal>
            <c:numRef>
              <c:f>'CO2-C3H8Envelope'!$E$4:$E$47</c:f>
              <c:numCache>
                <c:formatCode>General</c:formatCode>
                <c:ptCount val="44"/>
                <c:pt idx="0">
                  <c:v>20</c:v>
                </c:pt>
                <c:pt idx="1">
                  <c:v>22.103000000000002</c:v>
                </c:pt>
                <c:pt idx="2">
                  <c:v>24.428000000000001</c:v>
                </c:pt>
                <c:pt idx="3">
                  <c:v>26.997</c:v>
                </c:pt>
                <c:pt idx="4">
                  <c:v>29.835999999999999</c:v>
                </c:pt>
                <c:pt idx="5">
                  <c:v>32.973999999999997</c:v>
                </c:pt>
                <c:pt idx="6">
                  <c:v>36.442</c:v>
                </c:pt>
                <c:pt idx="7">
                  <c:v>40.274999999999999</c:v>
                </c:pt>
                <c:pt idx="8">
                  <c:v>44.511000000000003</c:v>
                </c:pt>
                <c:pt idx="9">
                  <c:v>49.192</c:v>
                </c:pt>
                <c:pt idx="10">
                  <c:v>54.366</c:v>
                </c:pt>
                <c:pt idx="11">
                  <c:v>56.127000000000002</c:v>
                </c:pt>
                <c:pt idx="12">
                  <c:v>57.268000000000001</c:v>
                </c:pt>
                <c:pt idx="13">
                  <c:v>57.820999999999998</c:v>
                </c:pt>
                <c:pt idx="14">
                  <c:v>58.271999999999998</c:v>
                </c:pt>
                <c:pt idx="15">
                  <c:v>58.758000000000003</c:v>
                </c:pt>
                <c:pt idx="16">
                  <c:v>59.122</c:v>
                </c:pt>
                <c:pt idx="17">
                  <c:v>59.273000000000003</c:v>
                </c:pt>
                <c:pt idx="18">
                  <c:v>59.179000000000002</c:v>
                </c:pt>
                <c:pt idx="19">
                  <c:v>58.850999999999999</c:v>
                </c:pt>
                <c:pt idx="20">
                  <c:v>58.348999999999997</c:v>
                </c:pt>
                <c:pt idx="21">
                  <c:v>57.817</c:v>
                </c:pt>
                <c:pt idx="22">
                  <c:v>57.531999999999996</c:v>
                </c:pt>
                <c:pt idx="23">
                  <c:v>57.161999999999999</c:v>
                </c:pt>
                <c:pt idx="24">
                  <c:v>56.21</c:v>
                </c:pt>
                <c:pt idx="25">
                  <c:v>54.744</c:v>
                </c:pt>
                <c:pt idx="26">
                  <c:v>52.795000000000002</c:v>
                </c:pt>
                <c:pt idx="27">
                  <c:v>50.392000000000003</c:v>
                </c:pt>
                <c:pt idx="28">
                  <c:v>47.58</c:v>
                </c:pt>
                <c:pt idx="29">
                  <c:v>44.923999999999999</c:v>
                </c:pt>
                <c:pt idx="30">
                  <c:v>42.417000000000002</c:v>
                </c:pt>
                <c:pt idx="31">
                  <c:v>40.048999999999999</c:v>
                </c:pt>
                <c:pt idx="32">
                  <c:v>37.814</c:v>
                </c:pt>
                <c:pt idx="33">
                  <c:v>35.703000000000003</c:v>
                </c:pt>
                <c:pt idx="34">
                  <c:v>33.71</c:v>
                </c:pt>
                <c:pt idx="35">
                  <c:v>31.829000000000001</c:v>
                </c:pt>
                <c:pt idx="36">
                  <c:v>30.052</c:v>
                </c:pt>
                <c:pt idx="37">
                  <c:v>28.375</c:v>
                </c:pt>
                <c:pt idx="38">
                  <c:v>26.791</c:v>
                </c:pt>
                <c:pt idx="39">
                  <c:v>25.295999999999999</c:v>
                </c:pt>
                <c:pt idx="40">
                  <c:v>23.884</c:v>
                </c:pt>
                <c:pt idx="41">
                  <c:v>22.550999999999998</c:v>
                </c:pt>
                <c:pt idx="42">
                  <c:v>21.292000000000002</c:v>
                </c:pt>
                <c:pt idx="43">
                  <c:v>20.103999999999999</c:v>
                </c:pt>
              </c:numCache>
            </c:numRef>
          </c:yVal>
          <c:smooth val="1"/>
        </c:ser>
        <c:ser>
          <c:idx val="1"/>
          <c:order val="1"/>
          <c:tx>
            <c:v>z=0.6 v/F=0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'CO2-C3H8Envelope'!$F$4:$F$58</c:f>
              <c:numCache>
                <c:formatCode>General</c:formatCode>
                <c:ptCount val="55"/>
                <c:pt idx="0">
                  <c:v>263.16000000000003</c:v>
                </c:pt>
                <c:pt idx="1">
                  <c:v>267.23</c:v>
                </c:pt>
                <c:pt idx="2">
                  <c:v>271.43</c:v>
                </c:pt>
                <c:pt idx="3">
                  <c:v>275.76</c:v>
                </c:pt>
                <c:pt idx="4">
                  <c:v>280.23</c:v>
                </c:pt>
                <c:pt idx="5">
                  <c:v>284.83999999999997</c:v>
                </c:pt>
                <c:pt idx="6">
                  <c:v>289.62</c:v>
                </c:pt>
                <c:pt idx="7">
                  <c:v>294.57</c:v>
                </c:pt>
                <c:pt idx="8">
                  <c:v>299.73</c:v>
                </c:pt>
                <c:pt idx="9">
                  <c:v>305.14999999999998</c:v>
                </c:pt>
                <c:pt idx="10">
                  <c:v>309.61</c:v>
                </c:pt>
                <c:pt idx="11">
                  <c:v>313.02</c:v>
                </c:pt>
                <c:pt idx="12">
                  <c:v>315.31</c:v>
                </c:pt>
                <c:pt idx="13">
                  <c:v>316.01</c:v>
                </c:pt>
                <c:pt idx="14">
                  <c:v>316.83999999999997</c:v>
                </c:pt>
                <c:pt idx="15">
                  <c:v>317.75</c:v>
                </c:pt>
                <c:pt idx="16">
                  <c:v>318.69</c:v>
                </c:pt>
                <c:pt idx="17">
                  <c:v>319.16000000000003</c:v>
                </c:pt>
                <c:pt idx="18">
                  <c:v>319.63</c:v>
                </c:pt>
                <c:pt idx="19">
                  <c:v>320.16000000000003</c:v>
                </c:pt>
                <c:pt idx="20">
                  <c:v>320.8</c:v>
                </c:pt>
                <c:pt idx="21">
                  <c:v>321.57</c:v>
                </c:pt>
                <c:pt idx="22">
                  <c:v>322.47000000000003</c:v>
                </c:pt>
                <c:pt idx="23">
                  <c:v>323.36</c:v>
                </c:pt>
                <c:pt idx="24">
                  <c:v>324.10000000000002</c:v>
                </c:pt>
                <c:pt idx="25">
                  <c:v>324.67</c:v>
                </c:pt>
                <c:pt idx="26">
                  <c:v>325.05</c:v>
                </c:pt>
                <c:pt idx="27">
                  <c:v>325.27</c:v>
                </c:pt>
                <c:pt idx="28">
                  <c:v>325.33999999999997</c:v>
                </c:pt>
                <c:pt idx="29">
                  <c:v>325.27999999999997</c:v>
                </c:pt>
                <c:pt idx="30">
                  <c:v>325.08999999999997</c:v>
                </c:pt>
                <c:pt idx="31">
                  <c:v>324.77</c:v>
                </c:pt>
                <c:pt idx="32">
                  <c:v>324.33999999999997</c:v>
                </c:pt>
                <c:pt idx="33">
                  <c:v>323.8</c:v>
                </c:pt>
                <c:pt idx="34">
                  <c:v>323.20999999999998</c:v>
                </c:pt>
                <c:pt idx="35">
                  <c:v>322.57</c:v>
                </c:pt>
                <c:pt idx="36">
                  <c:v>321.89</c:v>
                </c:pt>
                <c:pt idx="37">
                  <c:v>321.18</c:v>
                </c:pt>
                <c:pt idx="38">
                  <c:v>320.45</c:v>
                </c:pt>
                <c:pt idx="39">
                  <c:v>319.7</c:v>
                </c:pt>
                <c:pt idx="40">
                  <c:v>318.92</c:v>
                </c:pt>
                <c:pt idx="41">
                  <c:v>317.74</c:v>
                </c:pt>
                <c:pt idx="42">
                  <c:v>315.92</c:v>
                </c:pt>
                <c:pt idx="43">
                  <c:v>314.05</c:v>
                </c:pt>
                <c:pt idx="44">
                  <c:v>312.16000000000003</c:v>
                </c:pt>
                <c:pt idx="45">
                  <c:v>310.24</c:v>
                </c:pt>
                <c:pt idx="46">
                  <c:v>308.32</c:v>
                </c:pt>
                <c:pt idx="47">
                  <c:v>306.38</c:v>
                </c:pt>
                <c:pt idx="48">
                  <c:v>304.44</c:v>
                </c:pt>
                <c:pt idx="49">
                  <c:v>302.5</c:v>
                </c:pt>
                <c:pt idx="50">
                  <c:v>300.57</c:v>
                </c:pt>
                <c:pt idx="51">
                  <c:v>298.64</c:v>
                </c:pt>
                <c:pt idx="52">
                  <c:v>296.72000000000003</c:v>
                </c:pt>
                <c:pt idx="53">
                  <c:v>294.81</c:v>
                </c:pt>
                <c:pt idx="54">
                  <c:v>292.92</c:v>
                </c:pt>
              </c:numCache>
            </c:numRef>
          </c:xVal>
          <c:yVal>
            <c:numRef>
              <c:f>'CO2-C3H8Envelope'!$G$4:$G$58</c:f>
              <c:numCache>
                <c:formatCode>General</c:formatCode>
                <c:ptCount val="55"/>
                <c:pt idx="0">
                  <c:v>20</c:v>
                </c:pt>
                <c:pt idx="1">
                  <c:v>22.103000000000002</c:v>
                </c:pt>
                <c:pt idx="2">
                  <c:v>24.428000000000001</c:v>
                </c:pt>
                <c:pt idx="3">
                  <c:v>26.997</c:v>
                </c:pt>
                <c:pt idx="4">
                  <c:v>29.835999999999999</c:v>
                </c:pt>
                <c:pt idx="5">
                  <c:v>32.973999999999997</c:v>
                </c:pt>
                <c:pt idx="6">
                  <c:v>36.442</c:v>
                </c:pt>
                <c:pt idx="7">
                  <c:v>40.274999999999999</c:v>
                </c:pt>
                <c:pt idx="8">
                  <c:v>44.511000000000003</c:v>
                </c:pt>
                <c:pt idx="9">
                  <c:v>49.192</c:v>
                </c:pt>
                <c:pt idx="10">
                  <c:v>53.128</c:v>
                </c:pt>
                <c:pt idx="11">
                  <c:v>56.03</c:v>
                </c:pt>
                <c:pt idx="12">
                  <c:v>57.707999999999998</c:v>
                </c:pt>
                <c:pt idx="13">
                  <c:v>58.116</c:v>
                </c:pt>
                <c:pt idx="14">
                  <c:v>58.67</c:v>
                </c:pt>
                <c:pt idx="15">
                  <c:v>59.119</c:v>
                </c:pt>
                <c:pt idx="16">
                  <c:v>59.235999999999997</c:v>
                </c:pt>
                <c:pt idx="17">
                  <c:v>59.136000000000003</c:v>
                </c:pt>
                <c:pt idx="18">
                  <c:v>58.951999999999998</c:v>
                </c:pt>
                <c:pt idx="19">
                  <c:v>58.725999999999999</c:v>
                </c:pt>
                <c:pt idx="20">
                  <c:v>58.508000000000003</c:v>
                </c:pt>
                <c:pt idx="21">
                  <c:v>58.341999999999999</c:v>
                </c:pt>
                <c:pt idx="22">
                  <c:v>58.218000000000004</c:v>
                </c:pt>
                <c:pt idx="23">
                  <c:v>58.063000000000002</c:v>
                </c:pt>
                <c:pt idx="24">
                  <c:v>57.802</c:v>
                </c:pt>
                <c:pt idx="25">
                  <c:v>57.401000000000003</c:v>
                </c:pt>
                <c:pt idx="26">
                  <c:v>56.871000000000002</c:v>
                </c:pt>
                <c:pt idx="27">
                  <c:v>56.218000000000004</c:v>
                </c:pt>
                <c:pt idx="28">
                  <c:v>55.448999999999998</c:v>
                </c:pt>
                <c:pt idx="29">
                  <c:v>54.573</c:v>
                </c:pt>
                <c:pt idx="30">
                  <c:v>53.598999999999997</c:v>
                </c:pt>
                <c:pt idx="31">
                  <c:v>52.536999999999999</c:v>
                </c:pt>
                <c:pt idx="32">
                  <c:v>51.398000000000003</c:v>
                </c:pt>
                <c:pt idx="33">
                  <c:v>50.194000000000003</c:v>
                </c:pt>
                <c:pt idx="34">
                  <c:v>49.018000000000001</c:v>
                </c:pt>
                <c:pt idx="35">
                  <c:v>47.87</c:v>
                </c:pt>
                <c:pt idx="36">
                  <c:v>46.747999999999998</c:v>
                </c:pt>
                <c:pt idx="37">
                  <c:v>45.652999999999999</c:v>
                </c:pt>
                <c:pt idx="38">
                  <c:v>44.582999999999998</c:v>
                </c:pt>
                <c:pt idx="39">
                  <c:v>43.539000000000001</c:v>
                </c:pt>
                <c:pt idx="40">
                  <c:v>42.518999999999998</c:v>
                </c:pt>
                <c:pt idx="41">
                  <c:v>41.033000000000001</c:v>
                </c:pt>
                <c:pt idx="42">
                  <c:v>38.902000000000001</c:v>
                </c:pt>
                <c:pt idx="43">
                  <c:v>36.881</c:v>
                </c:pt>
                <c:pt idx="44">
                  <c:v>34.965000000000003</c:v>
                </c:pt>
                <c:pt idx="45">
                  <c:v>33.149000000000001</c:v>
                </c:pt>
                <c:pt idx="46">
                  <c:v>31.427</c:v>
                </c:pt>
                <c:pt idx="47">
                  <c:v>29.794</c:v>
                </c:pt>
                <c:pt idx="48">
                  <c:v>28.247</c:v>
                </c:pt>
                <c:pt idx="49">
                  <c:v>26.779</c:v>
                </c:pt>
                <c:pt idx="50">
                  <c:v>25.388000000000002</c:v>
                </c:pt>
                <c:pt idx="51">
                  <c:v>24.07</c:v>
                </c:pt>
                <c:pt idx="52">
                  <c:v>22.818999999999999</c:v>
                </c:pt>
                <c:pt idx="53">
                  <c:v>21.634</c:v>
                </c:pt>
                <c:pt idx="54">
                  <c:v>20.51</c:v>
                </c:pt>
              </c:numCache>
            </c:numRef>
          </c:yVal>
          <c:smooth val="1"/>
        </c:ser>
        <c:ser>
          <c:idx val="2"/>
          <c:order val="2"/>
          <c:tx>
            <c:v>CO2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'CO2-C3H8Envelope'!$A$4:$A$33</c:f>
              <c:numCache>
                <c:formatCode>General</c:formatCode>
                <c:ptCount val="30"/>
                <c:pt idx="0">
                  <c:v>216.58</c:v>
                </c:pt>
                <c:pt idx="1">
                  <c:v>220</c:v>
                </c:pt>
                <c:pt idx="2">
                  <c:v>225</c:v>
                </c:pt>
                <c:pt idx="3">
                  <c:v>230</c:v>
                </c:pt>
                <c:pt idx="4">
                  <c:v>235</c:v>
                </c:pt>
                <c:pt idx="5">
                  <c:v>240</c:v>
                </c:pt>
                <c:pt idx="6">
                  <c:v>245</c:v>
                </c:pt>
                <c:pt idx="7">
                  <c:v>250</c:v>
                </c:pt>
                <c:pt idx="8">
                  <c:v>255</c:v>
                </c:pt>
                <c:pt idx="9">
                  <c:v>260</c:v>
                </c:pt>
                <c:pt idx="10">
                  <c:v>265</c:v>
                </c:pt>
                <c:pt idx="11">
                  <c:v>270</c:v>
                </c:pt>
                <c:pt idx="12">
                  <c:v>272</c:v>
                </c:pt>
                <c:pt idx="13">
                  <c:v>274</c:v>
                </c:pt>
                <c:pt idx="14">
                  <c:v>276</c:v>
                </c:pt>
                <c:pt idx="15">
                  <c:v>278</c:v>
                </c:pt>
                <c:pt idx="16">
                  <c:v>280</c:v>
                </c:pt>
                <c:pt idx="17">
                  <c:v>282</c:v>
                </c:pt>
                <c:pt idx="18">
                  <c:v>284</c:v>
                </c:pt>
                <c:pt idx="19">
                  <c:v>286</c:v>
                </c:pt>
                <c:pt idx="20">
                  <c:v>288</c:v>
                </c:pt>
                <c:pt idx="21">
                  <c:v>290</c:v>
                </c:pt>
                <c:pt idx="22">
                  <c:v>292</c:v>
                </c:pt>
                <c:pt idx="23">
                  <c:v>294</c:v>
                </c:pt>
                <c:pt idx="24">
                  <c:v>296</c:v>
                </c:pt>
                <c:pt idx="25">
                  <c:v>298</c:v>
                </c:pt>
                <c:pt idx="26">
                  <c:v>300</c:v>
                </c:pt>
                <c:pt idx="27">
                  <c:v>302</c:v>
                </c:pt>
                <c:pt idx="28">
                  <c:v>304</c:v>
                </c:pt>
                <c:pt idx="29">
                  <c:v>304.12</c:v>
                </c:pt>
              </c:numCache>
            </c:numRef>
          </c:xVal>
          <c:yVal>
            <c:numRef>
              <c:f>'CO2-C3H8Envelope'!$C$4:$C$33</c:f>
              <c:numCache>
                <c:formatCode>General</c:formatCode>
                <c:ptCount val="30"/>
                <c:pt idx="0">
                  <c:v>5.077628437394214</c:v>
                </c:pt>
                <c:pt idx="1">
                  <c:v>5.8681055186424356</c:v>
                </c:pt>
                <c:pt idx="2">
                  <c:v>7.188977161550862</c:v>
                </c:pt>
                <c:pt idx="3">
                  <c:v>8.7246751961068352</c:v>
                </c:pt>
                <c:pt idx="4">
                  <c:v>10.496772122943566</c:v>
                </c:pt>
                <c:pt idx="5">
                  <c:v>12.527647588111256</c:v>
                </c:pt>
                <c:pt idx="6">
                  <c:v>14.840483371622931</c:v>
                </c:pt>
                <c:pt idx="7">
                  <c:v>17.459270389389662</c:v>
                </c:pt>
                <c:pt idx="8">
                  <c:v>20.408828172210271</c:v>
                </c:pt>
                <c:pt idx="9">
                  <c:v>23.7148372894661</c:v>
                </c:pt>
                <c:pt idx="10">
                  <c:v>27.403885254852817</c:v>
                </c:pt>
                <c:pt idx="11">
                  <c:v>31.50352658161647</c:v>
                </c:pt>
                <c:pt idx="12">
                  <c:v>33.264717892791971</c:v>
                </c:pt>
                <c:pt idx="13">
                  <c:v>35.098046505987341</c:v>
                </c:pt>
                <c:pt idx="14">
                  <c:v>37.005422003327674</c:v>
                </c:pt>
                <c:pt idx="15">
                  <c:v>38.988785098041411</c:v>
                </c:pt>
                <c:pt idx="16">
                  <c:v>41.050108840173436</c:v>
                </c:pt>
                <c:pt idx="17">
                  <c:v>43.191399902689348</c:v>
                </c:pt>
                <c:pt idx="18">
                  <c:v>45.414699951551498</c:v>
                </c:pt>
                <c:pt idx="19">
                  <c:v>47.722087103692132</c:v>
                </c:pt>
                <c:pt idx="20">
                  <c:v>50.115677477173556</c:v>
                </c:pt>
                <c:pt idx="21">
                  <c:v>52.597626838231037</c:v>
                </c:pt>
                <c:pt idx="22">
                  <c:v>55.170132350326853</c:v>
                </c:pt>
                <c:pt idx="23">
                  <c:v>57.835434430815745</c:v>
                </c:pt>
                <c:pt idx="24">
                  <c:v>60.595818721336855</c:v>
                </c:pt>
                <c:pt idx="25">
                  <c:v>63.453618178610078</c:v>
                </c:pt>
                <c:pt idx="26">
                  <c:v>66.411215292919863</c:v>
                </c:pt>
                <c:pt idx="27">
                  <c:v>69.471044442244505</c:v>
                </c:pt>
                <c:pt idx="28">
                  <c:v>72.635594390709315</c:v>
                </c:pt>
                <c:pt idx="29">
                  <c:v>72.828852797811066</c:v>
                </c:pt>
              </c:numCache>
            </c:numRef>
          </c:yVal>
          <c:smooth val="1"/>
        </c:ser>
        <c:ser>
          <c:idx val="3"/>
          <c:order val="3"/>
          <c:tx>
            <c:v>C3H8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'CO2-C3H8Envelope'!$L$4:$L$38</c:f>
              <c:numCache>
                <c:formatCode>General</c:formatCode>
                <c:ptCount val="35"/>
                <c:pt idx="0">
                  <c:v>215</c:v>
                </c:pt>
                <c:pt idx="1">
                  <c:v>220</c:v>
                </c:pt>
                <c:pt idx="2">
                  <c:v>225</c:v>
                </c:pt>
                <c:pt idx="3">
                  <c:v>230</c:v>
                </c:pt>
                <c:pt idx="4">
                  <c:v>235</c:v>
                </c:pt>
                <c:pt idx="5">
                  <c:v>240</c:v>
                </c:pt>
                <c:pt idx="6">
                  <c:v>245</c:v>
                </c:pt>
                <c:pt idx="7">
                  <c:v>250</c:v>
                </c:pt>
                <c:pt idx="8">
                  <c:v>255</c:v>
                </c:pt>
                <c:pt idx="9">
                  <c:v>260</c:v>
                </c:pt>
                <c:pt idx="10">
                  <c:v>265</c:v>
                </c:pt>
                <c:pt idx="11">
                  <c:v>270</c:v>
                </c:pt>
                <c:pt idx="12">
                  <c:v>275</c:v>
                </c:pt>
                <c:pt idx="13">
                  <c:v>280</c:v>
                </c:pt>
                <c:pt idx="14">
                  <c:v>285</c:v>
                </c:pt>
                <c:pt idx="15">
                  <c:v>290</c:v>
                </c:pt>
                <c:pt idx="16">
                  <c:v>295</c:v>
                </c:pt>
                <c:pt idx="17">
                  <c:v>300</c:v>
                </c:pt>
                <c:pt idx="18">
                  <c:v>305</c:v>
                </c:pt>
                <c:pt idx="19">
                  <c:v>310</c:v>
                </c:pt>
                <c:pt idx="20">
                  <c:v>315</c:v>
                </c:pt>
                <c:pt idx="21">
                  <c:v>320</c:v>
                </c:pt>
                <c:pt idx="22">
                  <c:v>325</c:v>
                </c:pt>
                <c:pt idx="23">
                  <c:v>330</c:v>
                </c:pt>
                <c:pt idx="24">
                  <c:v>335</c:v>
                </c:pt>
                <c:pt idx="25">
                  <c:v>340</c:v>
                </c:pt>
                <c:pt idx="26">
                  <c:v>345</c:v>
                </c:pt>
                <c:pt idx="27">
                  <c:v>350</c:v>
                </c:pt>
                <c:pt idx="28">
                  <c:v>355</c:v>
                </c:pt>
                <c:pt idx="29">
                  <c:v>360</c:v>
                </c:pt>
                <c:pt idx="30">
                  <c:v>366</c:v>
                </c:pt>
                <c:pt idx="31">
                  <c:v>367</c:v>
                </c:pt>
                <c:pt idx="32">
                  <c:v>368</c:v>
                </c:pt>
                <c:pt idx="33">
                  <c:v>369</c:v>
                </c:pt>
                <c:pt idx="34">
                  <c:v>370</c:v>
                </c:pt>
              </c:numCache>
            </c:numRef>
          </c:xVal>
          <c:yVal>
            <c:numRef>
              <c:f>'CO2-C3H8Envelope'!$N$4:$N$38</c:f>
              <c:numCache>
                <c:formatCode>General</c:formatCode>
                <c:ptCount val="35"/>
                <c:pt idx="0">
                  <c:v>0.48053919362660141</c:v>
                </c:pt>
                <c:pt idx="1">
                  <c:v>0.6159231734432502</c:v>
                </c:pt>
                <c:pt idx="2">
                  <c:v>0.77989488658368034</c:v>
                </c:pt>
                <c:pt idx="3">
                  <c:v>0.97643817366114427</c:v>
                </c:pt>
                <c:pt idx="4">
                  <c:v>1.2097785152434282</c:v>
                </c:pt>
                <c:pt idx="5">
                  <c:v>1.4843697697475833</c:v>
                </c:pt>
                <c:pt idx="6">
                  <c:v>1.8048808973465778</c:v>
                </c:pt>
                <c:pt idx="7">
                  <c:v>2.1761830824503452</c:v>
                </c:pt>
                <c:pt idx="8">
                  <c:v>2.6033375934477396</c:v>
                </c:pt>
                <c:pt idx="9">
                  <c:v>3.091584648989917</c:v>
                </c:pt>
                <c:pt idx="10">
                  <c:v>3.6463334978264226</c:v>
                </c:pt>
                <c:pt idx="11">
                  <c:v>4.2731538655148578</c:v>
                </c:pt>
                <c:pt idx="12">
                  <c:v>4.9777688767323136</c:v>
                </c:pt>
                <c:pt idx="13">
                  <c:v>5.7660495262928322</c:v>
                </c:pt>
                <c:pt idx="14">
                  <c:v>6.6440107447729062</c:v>
                </c:pt>
                <c:pt idx="15">
                  <c:v>7.6178090850909213</c:v>
                </c:pt>
                <c:pt idx="16">
                  <c:v>8.6937420436001567</c:v>
                </c:pt>
                <c:pt idx="17">
                  <c:v>9.8782490223680277</c:v>
                </c:pt>
                <c:pt idx="18">
                  <c:v>11.17791393751574</c:v>
                </c:pt>
                <c:pt idx="19">
                  <c:v>12.599469481077897</c:v>
                </c:pt>
                <c:pt idx="20">
                  <c:v>14.149803050229119</c:v>
                </c:pt>
                <c:pt idx="21">
                  <c:v>15.835964367466479</c:v>
                </c:pt>
                <c:pt idx="22">
                  <c:v>17.665174828124318</c:v>
                </c:pt>
                <c:pt idx="23">
                  <c:v>19.644838627253389</c:v>
                </c:pt>
                <c:pt idx="24">
                  <c:v>21.782555736384243</c:v>
                </c:pt>
                <c:pt idx="25">
                  <c:v>24.086136822103644</c:v>
                </c:pt>
                <c:pt idx="26">
                  <c:v>26.563620222940909</c:v>
                </c:pt>
                <c:pt idx="27">
                  <c:v>29.223291129158362</c:v>
                </c:pt>
                <c:pt idx="28">
                  <c:v>32.073703142204415</c:v>
                </c:pt>
                <c:pt idx="29">
                  <c:v>35.12370242752759</c:v>
                </c:pt>
                <c:pt idx="30">
                  <c:v>39.060086373903317</c:v>
                </c:pt>
                <c:pt idx="31">
                  <c:v>39.746525439156322</c:v>
                </c:pt>
                <c:pt idx="32">
                  <c:v>40.441850431998603</c:v>
                </c:pt>
                <c:pt idx="33">
                  <c:v>41.146140507247836</c:v>
                </c:pt>
                <c:pt idx="34">
                  <c:v>41.923994083371937</c:v>
                </c:pt>
              </c:numCache>
            </c:numRef>
          </c:yVal>
          <c:smooth val="1"/>
        </c:ser>
        <c:ser>
          <c:idx val="4"/>
          <c:order val="4"/>
          <c:tx>
            <c:v>z=0.4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'CO2-C3H8Envelope'!$H$4:$H$59</c:f>
              <c:numCache>
                <c:formatCode>General</c:formatCode>
                <c:ptCount val="56"/>
                <c:pt idx="0">
                  <c:v>273.77</c:v>
                </c:pt>
                <c:pt idx="1">
                  <c:v>278.49</c:v>
                </c:pt>
                <c:pt idx="2">
                  <c:v>283.36</c:v>
                </c:pt>
                <c:pt idx="3">
                  <c:v>288.39</c:v>
                </c:pt>
                <c:pt idx="4">
                  <c:v>293.60000000000002</c:v>
                </c:pt>
                <c:pt idx="5">
                  <c:v>298.98</c:v>
                </c:pt>
                <c:pt idx="6">
                  <c:v>304.58</c:v>
                </c:pt>
                <c:pt idx="7">
                  <c:v>310.41000000000003</c:v>
                </c:pt>
                <c:pt idx="8">
                  <c:v>316.52</c:v>
                </c:pt>
                <c:pt idx="9">
                  <c:v>323.06</c:v>
                </c:pt>
                <c:pt idx="10">
                  <c:v>325.94</c:v>
                </c:pt>
                <c:pt idx="11">
                  <c:v>328.52</c:v>
                </c:pt>
                <c:pt idx="12">
                  <c:v>330.77</c:v>
                </c:pt>
                <c:pt idx="13">
                  <c:v>332.66</c:v>
                </c:pt>
                <c:pt idx="14">
                  <c:v>334.19</c:v>
                </c:pt>
                <c:pt idx="15">
                  <c:v>335.27</c:v>
                </c:pt>
                <c:pt idx="16">
                  <c:v>336</c:v>
                </c:pt>
                <c:pt idx="17">
                  <c:v>336.63</c:v>
                </c:pt>
                <c:pt idx="18">
                  <c:v>337.41</c:v>
                </c:pt>
                <c:pt idx="19">
                  <c:v>337.66</c:v>
                </c:pt>
                <c:pt idx="20">
                  <c:v>338.12</c:v>
                </c:pt>
                <c:pt idx="21">
                  <c:v>338.62</c:v>
                </c:pt>
                <c:pt idx="22">
                  <c:v>339.18</c:v>
                </c:pt>
                <c:pt idx="23">
                  <c:v>339.79</c:v>
                </c:pt>
                <c:pt idx="24">
                  <c:v>340.36</c:v>
                </c:pt>
                <c:pt idx="25">
                  <c:v>340.83</c:v>
                </c:pt>
                <c:pt idx="26">
                  <c:v>341.23</c:v>
                </c:pt>
                <c:pt idx="27">
                  <c:v>341.56</c:v>
                </c:pt>
                <c:pt idx="28">
                  <c:v>341.84</c:v>
                </c:pt>
                <c:pt idx="29">
                  <c:v>342.07</c:v>
                </c:pt>
                <c:pt idx="30">
                  <c:v>342.24</c:v>
                </c:pt>
                <c:pt idx="31">
                  <c:v>342.37</c:v>
                </c:pt>
                <c:pt idx="32">
                  <c:v>342.44</c:v>
                </c:pt>
                <c:pt idx="33">
                  <c:v>342.45</c:v>
                </c:pt>
                <c:pt idx="34">
                  <c:v>342.41</c:v>
                </c:pt>
                <c:pt idx="35">
                  <c:v>342.31</c:v>
                </c:pt>
                <c:pt idx="36">
                  <c:v>342.15</c:v>
                </c:pt>
                <c:pt idx="37">
                  <c:v>341.93</c:v>
                </c:pt>
                <c:pt idx="38">
                  <c:v>341.65</c:v>
                </c:pt>
                <c:pt idx="39">
                  <c:v>341.12</c:v>
                </c:pt>
                <c:pt idx="40">
                  <c:v>340.46</c:v>
                </c:pt>
                <c:pt idx="41">
                  <c:v>339.67</c:v>
                </c:pt>
                <c:pt idx="42">
                  <c:v>338.75</c:v>
                </c:pt>
                <c:pt idx="43">
                  <c:v>337.72</c:v>
                </c:pt>
                <c:pt idx="44">
                  <c:v>336.57</c:v>
                </c:pt>
                <c:pt idx="45">
                  <c:v>334.77</c:v>
                </c:pt>
                <c:pt idx="46">
                  <c:v>332.92</c:v>
                </c:pt>
                <c:pt idx="47">
                  <c:v>331.02</c:v>
                </c:pt>
                <c:pt idx="48">
                  <c:v>329.09</c:v>
                </c:pt>
                <c:pt idx="49">
                  <c:v>327.14</c:v>
                </c:pt>
                <c:pt idx="50">
                  <c:v>324.2</c:v>
                </c:pt>
                <c:pt idx="51">
                  <c:v>321.24</c:v>
                </c:pt>
                <c:pt idx="52">
                  <c:v>318.29000000000002</c:v>
                </c:pt>
                <c:pt idx="53">
                  <c:v>315.33999999999997</c:v>
                </c:pt>
                <c:pt idx="54">
                  <c:v>312.42</c:v>
                </c:pt>
                <c:pt idx="55">
                  <c:v>309.52</c:v>
                </c:pt>
              </c:numCache>
            </c:numRef>
          </c:xVal>
          <c:yVal>
            <c:numRef>
              <c:f>'CO2-C3H8Envelope'!$I$4:$I$59</c:f>
              <c:numCache>
                <c:formatCode>General</c:formatCode>
                <c:ptCount val="56"/>
                <c:pt idx="0">
                  <c:v>20</c:v>
                </c:pt>
                <c:pt idx="1">
                  <c:v>22.1</c:v>
                </c:pt>
                <c:pt idx="2">
                  <c:v>24.42</c:v>
                </c:pt>
                <c:pt idx="3">
                  <c:v>26.99</c:v>
                </c:pt>
                <c:pt idx="4">
                  <c:v>29.83</c:v>
                </c:pt>
                <c:pt idx="5">
                  <c:v>32.97</c:v>
                </c:pt>
                <c:pt idx="6">
                  <c:v>36.44</c:v>
                </c:pt>
                <c:pt idx="7">
                  <c:v>40.270000000000003</c:v>
                </c:pt>
                <c:pt idx="8">
                  <c:v>44.51</c:v>
                </c:pt>
                <c:pt idx="9">
                  <c:v>49.19</c:v>
                </c:pt>
                <c:pt idx="10">
                  <c:v>51.25</c:v>
                </c:pt>
                <c:pt idx="11">
                  <c:v>53.04</c:v>
                </c:pt>
                <c:pt idx="12">
                  <c:v>54.49</c:v>
                </c:pt>
                <c:pt idx="13">
                  <c:v>55.56</c:v>
                </c:pt>
                <c:pt idx="14">
                  <c:v>56.24</c:v>
                </c:pt>
                <c:pt idx="15">
                  <c:v>56.54</c:v>
                </c:pt>
                <c:pt idx="16">
                  <c:v>56.63</c:v>
                </c:pt>
                <c:pt idx="17">
                  <c:v>56.62</c:v>
                </c:pt>
                <c:pt idx="18">
                  <c:v>56.51</c:v>
                </c:pt>
                <c:pt idx="19">
                  <c:v>56.44</c:v>
                </c:pt>
                <c:pt idx="20">
                  <c:v>56.31</c:v>
                </c:pt>
                <c:pt idx="21">
                  <c:v>56.13</c:v>
                </c:pt>
                <c:pt idx="22">
                  <c:v>55.93</c:v>
                </c:pt>
                <c:pt idx="23">
                  <c:v>55.71</c:v>
                </c:pt>
                <c:pt idx="24">
                  <c:v>55.5</c:v>
                </c:pt>
                <c:pt idx="25">
                  <c:v>55.29</c:v>
                </c:pt>
                <c:pt idx="26">
                  <c:v>55.08</c:v>
                </c:pt>
                <c:pt idx="27">
                  <c:v>54.84</c:v>
                </c:pt>
                <c:pt idx="28">
                  <c:v>54.58</c:v>
                </c:pt>
                <c:pt idx="29">
                  <c:v>54.28</c:v>
                </c:pt>
                <c:pt idx="30">
                  <c:v>53.95</c:v>
                </c:pt>
                <c:pt idx="31">
                  <c:v>53.58</c:v>
                </c:pt>
                <c:pt idx="32">
                  <c:v>53.16</c:v>
                </c:pt>
                <c:pt idx="33">
                  <c:v>52.7</c:v>
                </c:pt>
                <c:pt idx="34">
                  <c:v>52.19</c:v>
                </c:pt>
                <c:pt idx="35">
                  <c:v>51.64</c:v>
                </c:pt>
                <c:pt idx="36">
                  <c:v>51.05</c:v>
                </c:pt>
                <c:pt idx="37">
                  <c:v>50.42</c:v>
                </c:pt>
                <c:pt idx="38">
                  <c:v>49.74</c:v>
                </c:pt>
                <c:pt idx="39">
                  <c:v>48.65</c:v>
                </c:pt>
                <c:pt idx="40">
                  <c:v>47.48</c:v>
                </c:pt>
                <c:pt idx="41">
                  <c:v>46.24</c:v>
                </c:pt>
                <c:pt idx="42">
                  <c:v>44.94</c:v>
                </c:pt>
                <c:pt idx="43">
                  <c:v>43.58</c:v>
                </c:pt>
                <c:pt idx="44">
                  <c:v>42.18</c:v>
                </c:pt>
                <c:pt idx="45">
                  <c:v>40.17</c:v>
                </c:pt>
                <c:pt idx="46">
                  <c:v>38.25</c:v>
                </c:pt>
                <c:pt idx="47">
                  <c:v>36.42</c:v>
                </c:pt>
                <c:pt idx="48">
                  <c:v>34.68</c:v>
                </c:pt>
                <c:pt idx="49">
                  <c:v>33.020000000000003</c:v>
                </c:pt>
                <c:pt idx="50">
                  <c:v>30.69</c:v>
                </c:pt>
                <c:pt idx="51">
                  <c:v>28.51</c:v>
                </c:pt>
                <c:pt idx="52">
                  <c:v>26.49</c:v>
                </c:pt>
                <c:pt idx="53">
                  <c:v>24.62</c:v>
                </c:pt>
                <c:pt idx="54">
                  <c:v>22.88</c:v>
                </c:pt>
                <c:pt idx="55">
                  <c:v>21.26</c:v>
                </c:pt>
              </c:numCache>
            </c:numRef>
          </c:yVal>
          <c:smooth val="1"/>
        </c:ser>
        <c:ser>
          <c:idx val="5"/>
          <c:order val="5"/>
          <c:tx>
            <c:v>z=.2</c:v>
          </c:tx>
          <c:spPr>
            <a:ln w="1905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'CO2-C3H8Envelope'!$J$4:$J$48</c:f>
              <c:numCache>
                <c:formatCode>General</c:formatCode>
                <c:ptCount val="45"/>
                <c:pt idx="0">
                  <c:v>295.32</c:v>
                </c:pt>
                <c:pt idx="1">
                  <c:v>300.60000000000002</c:v>
                </c:pt>
                <c:pt idx="2">
                  <c:v>306.04000000000002</c:v>
                </c:pt>
                <c:pt idx="3">
                  <c:v>311.64</c:v>
                </c:pt>
                <c:pt idx="4">
                  <c:v>317.39999999999998</c:v>
                </c:pt>
                <c:pt idx="5">
                  <c:v>323.36</c:v>
                </c:pt>
                <c:pt idx="6">
                  <c:v>329.53</c:v>
                </c:pt>
                <c:pt idx="7">
                  <c:v>335.98</c:v>
                </c:pt>
                <c:pt idx="8">
                  <c:v>342.86</c:v>
                </c:pt>
                <c:pt idx="9">
                  <c:v>345.54</c:v>
                </c:pt>
                <c:pt idx="10">
                  <c:v>347.77</c:v>
                </c:pt>
                <c:pt idx="11">
                  <c:v>349.59</c:v>
                </c:pt>
                <c:pt idx="12">
                  <c:v>351.07</c:v>
                </c:pt>
                <c:pt idx="13">
                  <c:v>352.27</c:v>
                </c:pt>
                <c:pt idx="14">
                  <c:v>353.26</c:v>
                </c:pt>
                <c:pt idx="15">
                  <c:v>354.1</c:v>
                </c:pt>
                <c:pt idx="16">
                  <c:v>354.81</c:v>
                </c:pt>
                <c:pt idx="17">
                  <c:v>355.41</c:v>
                </c:pt>
                <c:pt idx="18">
                  <c:v>355.77</c:v>
                </c:pt>
                <c:pt idx="19">
                  <c:v>356.07</c:v>
                </c:pt>
                <c:pt idx="20">
                  <c:v>356.29</c:v>
                </c:pt>
                <c:pt idx="21">
                  <c:v>356.45</c:v>
                </c:pt>
                <c:pt idx="22">
                  <c:v>356.55</c:v>
                </c:pt>
                <c:pt idx="23">
                  <c:v>356.58</c:v>
                </c:pt>
                <c:pt idx="24">
                  <c:v>356.55</c:v>
                </c:pt>
                <c:pt idx="25">
                  <c:v>356.44</c:v>
                </c:pt>
                <c:pt idx="26">
                  <c:v>356.26</c:v>
                </c:pt>
                <c:pt idx="27">
                  <c:v>355.97</c:v>
                </c:pt>
                <c:pt idx="28">
                  <c:v>355.58</c:v>
                </c:pt>
                <c:pt idx="29">
                  <c:v>355.07</c:v>
                </c:pt>
                <c:pt idx="30">
                  <c:v>354.44</c:v>
                </c:pt>
                <c:pt idx="31">
                  <c:v>353.67</c:v>
                </c:pt>
                <c:pt idx="32">
                  <c:v>352.77</c:v>
                </c:pt>
                <c:pt idx="33">
                  <c:v>351.73</c:v>
                </c:pt>
                <c:pt idx="34">
                  <c:v>350.55</c:v>
                </c:pt>
                <c:pt idx="35">
                  <c:v>349.24</c:v>
                </c:pt>
                <c:pt idx="36">
                  <c:v>347.02</c:v>
                </c:pt>
                <c:pt idx="37">
                  <c:v>344.52</c:v>
                </c:pt>
                <c:pt idx="38">
                  <c:v>341.76</c:v>
                </c:pt>
                <c:pt idx="39">
                  <c:v>338.98</c:v>
                </c:pt>
                <c:pt idx="40">
                  <c:v>336.2</c:v>
                </c:pt>
                <c:pt idx="41">
                  <c:v>333.42</c:v>
                </c:pt>
                <c:pt idx="42">
                  <c:v>329.29</c:v>
                </c:pt>
                <c:pt idx="43">
                  <c:v>325.20999999999998</c:v>
                </c:pt>
                <c:pt idx="44">
                  <c:v>321.18</c:v>
                </c:pt>
              </c:numCache>
            </c:numRef>
          </c:xVal>
          <c:yVal>
            <c:numRef>
              <c:f>'CO2-C3H8Envelope'!$K$4:$K$48</c:f>
              <c:numCache>
                <c:formatCode>General</c:formatCode>
                <c:ptCount val="45"/>
                <c:pt idx="0">
                  <c:v>20</c:v>
                </c:pt>
                <c:pt idx="1">
                  <c:v>22.103000000000002</c:v>
                </c:pt>
                <c:pt idx="2">
                  <c:v>24.428000000000001</c:v>
                </c:pt>
                <c:pt idx="3">
                  <c:v>26.997</c:v>
                </c:pt>
                <c:pt idx="4">
                  <c:v>29.835999999999999</c:v>
                </c:pt>
                <c:pt idx="5">
                  <c:v>32.973999999999997</c:v>
                </c:pt>
                <c:pt idx="6">
                  <c:v>36.442</c:v>
                </c:pt>
                <c:pt idx="7">
                  <c:v>40.274999999999999</c:v>
                </c:pt>
                <c:pt idx="8">
                  <c:v>44.511000000000003</c:v>
                </c:pt>
                <c:pt idx="9">
                  <c:v>46.139000000000003</c:v>
                </c:pt>
                <c:pt idx="10">
                  <c:v>47.430999999999997</c:v>
                </c:pt>
                <c:pt idx="11">
                  <c:v>48.396999999999998</c:v>
                </c:pt>
                <c:pt idx="12">
                  <c:v>49.061999999999998</c:v>
                </c:pt>
                <c:pt idx="13">
                  <c:v>49.466000000000001</c:v>
                </c:pt>
                <c:pt idx="14">
                  <c:v>49.661000000000001</c:v>
                </c:pt>
                <c:pt idx="15">
                  <c:v>49.706000000000003</c:v>
                </c:pt>
                <c:pt idx="16">
                  <c:v>49.655000000000001</c:v>
                </c:pt>
                <c:pt idx="17">
                  <c:v>49.54</c:v>
                </c:pt>
                <c:pt idx="18">
                  <c:v>49.417999999999999</c:v>
                </c:pt>
                <c:pt idx="19">
                  <c:v>49.265000000000001</c:v>
                </c:pt>
                <c:pt idx="20">
                  <c:v>49.08</c:v>
                </c:pt>
                <c:pt idx="21">
                  <c:v>48.862000000000002</c:v>
                </c:pt>
                <c:pt idx="22">
                  <c:v>48.606999999999999</c:v>
                </c:pt>
                <c:pt idx="23">
                  <c:v>48.31</c:v>
                </c:pt>
                <c:pt idx="24">
                  <c:v>47.963000000000001</c:v>
                </c:pt>
                <c:pt idx="25">
                  <c:v>47.554000000000002</c:v>
                </c:pt>
                <c:pt idx="26">
                  <c:v>47.073</c:v>
                </c:pt>
                <c:pt idx="27">
                  <c:v>46.512</c:v>
                </c:pt>
                <c:pt idx="28">
                  <c:v>45.863</c:v>
                </c:pt>
                <c:pt idx="29">
                  <c:v>45.125</c:v>
                </c:pt>
                <c:pt idx="30">
                  <c:v>44.295000000000002</c:v>
                </c:pt>
                <c:pt idx="31">
                  <c:v>43.375</c:v>
                </c:pt>
                <c:pt idx="32">
                  <c:v>42.37</c:v>
                </c:pt>
                <c:pt idx="33">
                  <c:v>41.283999999999999</c:v>
                </c:pt>
                <c:pt idx="34">
                  <c:v>40.125999999999998</c:v>
                </c:pt>
                <c:pt idx="35">
                  <c:v>38.902000000000001</c:v>
                </c:pt>
                <c:pt idx="36">
                  <c:v>36.965000000000003</c:v>
                </c:pt>
                <c:pt idx="37">
                  <c:v>34.933</c:v>
                </c:pt>
                <c:pt idx="38">
                  <c:v>32.841000000000001</c:v>
                </c:pt>
                <c:pt idx="39">
                  <c:v>30.873000000000001</c:v>
                </c:pt>
                <c:pt idx="40">
                  <c:v>29.024000000000001</c:v>
                </c:pt>
                <c:pt idx="41">
                  <c:v>27.285</c:v>
                </c:pt>
                <c:pt idx="42">
                  <c:v>24.87</c:v>
                </c:pt>
                <c:pt idx="43">
                  <c:v>22.669</c:v>
                </c:pt>
                <c:pt idx="44">
                  <c:v>20.663</c:v>
                </c:pt>
              </c:numCache>
            </c:numRef>
          </c:yVal>
          <c:smooth val="1"/>
        </c:ser>
        <c:ser>
          <c:idx val="6"/>
          <c:order val="6"/>
          <c:tx>
            <c:v>cp pure</c:v>
          </c:tx>
          <c:spPr>
            <a:ln w="19050">
              <a:noFill/>
            </a:ln>
          </c:spPr>
          <c:marker>
            <c:symbol val="square"/>
            <c:size val="7"/>
            <c:spPr>
              <a:noFill/>
              <a:ln w="15875">
                <a:solidFill>
                  <a:schemeClr val="tx1"/>
                </a:solidFill>
              </a:ln>
            </c:spPr>
          </c:marker>
          <c:xVal>
            <c:numRef>
              <c:f>'CO2-C3H8Envelope'!$O$5:$O$12</c:f>
              <c:numCache>
                <c:formatCode>General</c:formatCode>
                <c:ptCount val="8"/>
                <c:pt idx="0">
                  <c:v>370</c:v>
                </c:pt>
                <c:pt idx="1">
                  <c:v>362.73</c:v>
                </c:pt>
                <c:pt idx="2">
                  <c:v>355.92</c:v>
                </c:pt>
                <c:pt idx="3">
                  <c:v>337.88</c:v>
                </c:pt>
                <c:pt idx="4">
                  <c:v>318.39</c:v>
                </c:pt>
                <c:pt idx="5">
                  <c:v>306.04000000000002</c:v>
                </c:pt>
                <c:pt idx="6">
                  <c:v>303.32</c:v>
                </c:pt>
                <c:pt idx="7">
                  <c:v>304.2</c:v>
                </c:pt>
              </c:numCache>
            </c:numRef>
          </c:xVal>
          <c:yVal>
            <c:numRef>
              <c:f>'CO2-C3H8Envelope'!$P$5:$P$12</c:f>
              <c:numCache>
                <c:formatCode>General</c:formatCode>
                <c:ptCount val="8"/>
                <c:pt idx="0">
                  <c:v>41.46</c:v>
                </c:pt>
                <c:pt idx="1">
                  <c:v>45.527000000000001</c:v>
                </c:pt>
                <c:pt idx="2">
                  <c:v>49.35</c:v>
                </c:pt>
                <c:pt idx="3">
                  <c:v>56.386000000000003</c:v>
                </c:pt>
                <c:pt idx="4">
                  <c:v>59.244999999999997</c:v>
                </c:pt>
                <c:pt idx="5">
                  <c:v>59.256</c:v>
                </c:pt>
                <c:pt idx="6">
                  <c:v>60.387</c:v>
                </c:pt>
                <c:pt idx="7">
                  <c:v>73</c:v>
                </c:pt>
              </c:numCache>
            </c:numRef>
          </c:yVal>
          <c:smooth val="1"/>
        </c:ser>
        <c:ser>
          <c:idx val="7"/>
          <c:order val="7"/>
          <c:tx>
            <c:v>臨界軌跡</c:v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'CO2-C3H8Envelope'!$Q$5:$Q$12</c:f>
              <c:numCache>
                <c:formatCode>General</c:formatCode>
                <c:ptCount val="8"/>
                <c:pt idx="0">
                  <c:v>370</c:v>
                </c:pt>
                <c:pt idx="1">
                  <c:v>362.73</c:v>
                </c:pt>
                <c:pt idx="2">
                  <c:v>355.92</c:v>
                </c:pt>
                <c:pt idx="3">
                  <c:v>337.88</c:v>
                </c:pt>
                <c:pt idx="4">
                  <c:v>318.39</c:v>
                </c:pt>
                <c:pt idx="5">
                  <c:v>306.04000000000002</c:v>
                </c:pt>
                <c:pt idx="6">
                  <c:v>303.32</c:v>
                </c:pt>
                <c:pt idx="7">
                  <c:v>304.2</c:v>
                </c:pt>
              </c:numCache>
            </c:numRef>
          </c:xVal>
          <c:yVal>
            <c:numRef>
              <c:f>'CO2-C3H8Envelope'!$R$5:$R$12</c:f>
              <c:numCache>
                <c:formatCode>General</c:formatCode>
                <c:ptCount val="8"/>
                <c:pt idx="0">
                  <c:v>41.46</c:v>
                </c:pt>
                <c:pt idx="1">
                  <c:v>45.527000000000001</c:v>
                </c:pt>
                <c:pt idx="2">
                  <c:v>49.35</c:v>
                </c:pt>
                <c:pt idx="3">
                  <c:v>56.386000000000003</c:v>
                </c:pt>
                <c:pt idx="4">
                  <c:v>59.244999999999997</c:v>
                </c:pt>
                <c:pt idx="5">
                  <c:v>59.256</c:v>
                </c:pt>
                <c:pt idx="6">
                  <c:v>60.387</c:v>
                </c:pt>
                <c:pt idx="7">
                  <c:v>73</c:v>
                </c:pt>
              </c:numCache>
            </c:numRef>
          </c:yVal>
          <c:smooth val="1"/>
        </c:ser>
        <c:ser>
          <c:idx val="8"/>
          <c:order val="8"/>
          <c:tx>
            <c:v>Poolen CP</c:v>
          </c:tx>
          <c:spPr>
            <a:ln w="19050">
              <a:solidFill>
                <a:schemeClr val="tx1"/>
              </a:solidFill>
              <a:prstDash val="dashDot"/>
            </a:ln>
          </c:spPr>
          <c:marker>
            <c:symbol val="circle"/>
            <c:size val="6"/>
            <c:spPr>
              <a:solidFill>
                <a:schemeClr val="bg1"/>
              </a:solidFill>
              <a:ln w="25400">
                <a:solidFill>
                  <a:schemeClr val="tx1"/>
                </a:solidFill>
              </a:ln>
            </c:spPr>
          </c:marker>
          <c:xVal>
            <c:numRef>
              <c:f>'CO2-C3H8Envelope'!$T$4:$T$9</c:f>
              <c:numCache>
                <c:formatCode>General</c:formatCode>
                <c:ptCount val="6"/>
                <c:pt idx="0">
                  <c:v>304.2</c:v>
                </c:pt>
                <c:pt idx="1">
                  <c:v>314.04000000000002</c:v>
                </c:pt>
                <c:pt idx="2">
                  <c:v>327.74</c:v>
                </c:pt>
                <c:pt idx="3">
                  <c:v>344.41</c:v>
                </c:pt>
                <c:pt idx="4">
                  <c:v>361.13</c:v>
                </c:pt>
                <c:pt idx="5">
                  <c:v>370</c:v>
                </c:pt>
              </c:numCache>
            </c:numRef>
          </c:xVal>
          <c:yVal>
            <c:numRef>
              <c:f>'CO2-C3H8Envelope'!$U$4:$U$9</c:f>
              <c:numCache>
                <c:formatCode>0.000_ </c:formatCode>
                <c:ptCount val="6"/>
                <c:pt idx="0">
                  <c:v>73</c:v>
                </c:pt>
                <c:pt idx="1">
                  <c:v>66.004900000000006</c:v>
                </c:pt>
                <c:pt idx="2">
                  <c:v>64.140199999999993</c:v>
                </c:pt>
                <c:pt idx="3">
                  <c:v>58.647599999999997</c:v>
                </c:pt>
                <c:pt idx="4">
                  <c:v>49.045400000000001</c:v>
                </c:pt>
                <c:pt idx="5">
                  <c:v>41.46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156352"/>
        <c:axId val="81175296"/>
      </c:scatterChart>
      <c:valAx>
        <c:axId val="81156352"/>
        <c:scaling>
          <c:orientation val="minMax"/>
          <c:max val="400"/>
          <c:min val="250"/>
        </c:scaling>
        <c:delete val="0"/>
        <c:axPos val="b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 i="1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en-US" altLang="en-US"/>
                  <a:t> [K]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1175296"/>
        <c:crosses val="autoZero"/>
        <c:crossBetween val="midCat"/>
        <c:majorUnit val="50"/>
      </c:valAx>
      <c:valAx>
        <c:axId val="81175296"/>
        <c:scaling>
          <c:orientation val="minMax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altLang="en-US"/>
                  <a:t>P [atm]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115635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0.34325</cdr:x>
      <cdr:y>0.20965</cdr:y>
    </cdr:from>
    <cdr:to>
      <cdr:x>0.43138</cdr:x>
      <cdr:y>0.27235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1318241" y="731521"/>
          <a:ext cx="338462" cy="218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/>
            <a:t>G2</a:t>
          </a:r>
          <a:endParaRPr lang="ja-JP" altLang="en-US" sz="1100"/>
        </a:p>
      </cdr:txBody>
    </cdr:sp>
  </cdr:relSizeAnchor>
  <cdr:relSizeAnchor xmlns:cdr="http://schemas.openxmlformats.org/drawingml/2006/chartDrawing">
    <cdr:from>
      <cdr:x>0.74908</cdr:x>
      <cdr:y>0.3424</cdr:y>
    </cdr:from>
    <cdr:to>
      <cdr:x>0.83361</cdr:x>
      <cdr:y>0.40671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2876812" y="1194750"/>
          <a:ext cx="324636" cy="2243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/>
            <a:t>G3</a:t>
          </a:r>
          <a:endParaRPr lang="ja-JP" altLang="en-US" sz="1100"/>
        </a:p>
      </cdr:txBody>
    </cdr:sp>
  </cdr:relSizeAnchor>
  <cdr:relSizeAnchor xmlns:cdr="http://schemas.openxmlformats.org/drawingml/2006/chartDrawing">
    <cdr:from>
      <cdr:x>0.69016</cdr:x>
      <cdr:y>0.59489</cdr:y>
    </cdr:from>
    <cdr:to>
      <cdr:x>0.76031</cdr:x>
      <cdr:y>0.65116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2650533" y="2075780"/>
          <a:ext cx="269409" cy="1963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/>
            <a:t>G5</a:t>
          </a:r>
          <a:endParaRPr lang="ja-JP" altLang="en-US" sz="1100"/>
        </a:p>
      </cdr:txBody>
    </cdr:sp>
  </cdr:relSizeAnchor>
  <cdr:relSizeAnchor xmlns:cdr="http://schemas.openxmlformats.org/drawingml/2006/chartDrawing">
    <cdr:from>
      <cdr:x>0.19918</cdr:x>
      <cdr:y>0.57918</cdr:y>
    </cdr:from>
    <cdr:to>
      <cdr:x>0.49665</cdr:x>
      <cdr:y>0.71476</cdr:y>
    </cdr:to>
    <cdr:sp macro="" textlink="">
      <cdr:nvSpPr>
        <cdr:cNvPr id="7" name="テキスト ボックス 6"/>
        <cdr:cNvSpPr txBox="1"/>
      </cdr:nvSpPr>
      <cdr:spPr>
        <a:xfrm xmlns:a="http://schemas.openxmlformats.org/drawingml/2006/main">
          <a:off x="764932" y="2020942"/>
          <a:ext cx="1142428" cy="4730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>
              <a:latin typeface="Times New Roman" pitchFamily="18" charset="0"/>
              <a:cs typeface="Times New Roman" pitchFamily="18" charset="0"/>
            </a:rPr>
            <a:t>Hudson-McCoubrey</a:t>
          </a:r>
        </a:p>
        <a:p xmlns:a="http://schemas.openxmlformats.org/drawingml/2006/main">
          <a:r>
            <a:rPr lang="en-US" altLang="ja-JP" sz="1100">
              <a:latin typeface="Times New Roman" pitchFamily="18" charset="0"/>
              <a:cs typeface="Times New Roman" pitchFamily="18" charset="0"/>
            </a:rPr>
            <a:t>(8.26)</a:t>
          </a:r>
          <a:r>
            <a:rPr lang="ja-JP" altLang="en-US" sz="1100">
              <a:latin typeface="Times New Roman" pitchFamily="18" charset="0"/>
              <a:cs typeface="Times New Roman" pitchFamily="18" charset="0"/>
            </a:rPr>
            <a:t>式</a:t>
          </a:r>
        </a:p>
      </cdr:txBody>
    </cdr:sp>
  </cdr:relSizeAnchor>
  <cdr:relSizeAnchor xmlns:cdr="http://schemas.openxmlformats.org/drawingml/2006/chartDrawing">
    <cdr:from>
      <cdr:x>0.57714</cdr:x>
      <cdr:y>0.66877</cdr:y>
    </cdr:from>
    <cdr:to>
      <cdr:x>0.70857</cdr:x>
      <cdr:y>0.77778</cdr:y>
    </cdr:to>
    <cdr:sp macro="" textlink="">
      <cdr:nvSpPr>
        <cdr:cNvPr id="8" name="テキスト ボックス 7"/>
        <cdr:cNvSpPr txBox="1"/>
      </cdr:nvSpPr>
      <cdr:spPr>
        <a:xfrm xmlns:a="http://schemas.openxmlformats.org/drawingml/2006/main">
          <a:off x="2216507" y="2333550"/>
          <a:ext cx="504748" cy="3803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/>
            <a:t>G4</a:t>
          </a:r>
          <a:endParaRPr lang="ja-JP" altLang="en-US" sz="1100"/>
        </a:p>
      </cdr:txBody>
    </cdr:sp>
  </cdr:relSizeAnchor>
  <cdr:relSizeAnchor xmlns:cdr="http://schemas.openxmlformats.org/drawingml/2006/chartDrawing">
    <cdr:from>
      <cdr:x>0.75384</cdr:x>
      <cdr:y>0.63326</cdr:y>
    </cdr:from>
    <cdr:to>
      <cdr:x>0.87019</cdr:x>
      <cdr:y>0.695</cdr:y>
    </cdr:to>
    <cdr:sp macro="" textlink="">
      <cdr:nvSpPr>
        <cdr:cNvPr id="5" name="テキスト ボックス 4"/>
        <cdr:cNvSpPr txBox="1"/>
      </cdr:nvSpPr>
      <cdr:spPr>
        <a:xfrm xmlns:a="http://schemas.openxmlformats.org/drawingml/2006/main">
          <a:off x="2895115" y="2209667"/>
          <a:ext cx="446840" cy="2154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100"/>
            <a:t>G6</a:t>
          </a:r>
          <a:endParaRPr lang="ja-JP" altLang="en-US" sz="1100"/>
        </a:p>
      </cdr:txBody>
    </cdr:sp>
  </cdr:relSizeAnchor>
  <cdr:relSizeAnchor xmlns:cdr="http://schemas.openxmlformats.org/drawingml/2006/chartDrawing">
    <cdr:from>
      <cdr:x>0.37975</cdr:x>
      <cdr:y>0.49616</cdr:y>
    </cdr:from>
    <cdr:to>
      <cdr:x>0.54487</cdr:x>
      <cdr:y>0.63807</cdr:y>
    </cdr:to>
    <cdr:cxnSp macro="">
      <cdr:nvCxnSpPr>
        <cdr:cNvPr id="10" name="直線矢印コネクタ 9"/>
        <cdr:cNvCxnSpPr/>
      </cdr:nvCxnSpPr>
      <cdr:spPr>
        <a:xfrm xmlns:a="http://schemas.openxmlformats.org/drawingml/2006/main" flipV="1">
          <a:off x="2160240" y="2520280"/>
          <a:ext cx="939307" cy="72084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0.73714</cdr:x>
      <cdr:y>0.55556</cdr:y>
    </cdr:from>
    <cdr:to>
      <cdr:x>0.76</cdr:x>
      <cdr:y>0.60587</cdr:y>
    </cdr:to>
    <cdr:cxnSp macro="">
      <cdr:nvCxnSpPr>
        <cdr:cNvPr id="13" name="直線矢印コネクタ 12"/>
        <cdr:cNvCxnSpPr/>
      </cdr:nvCxnSpPr>
      <cdr:spPr>
        <a:xfrm xmlns:a="http://schemas.openxmlformats.org/drawingml/2006/main" flipV="1">
          <a:off x="2830983" y="1938528"/>
          <a:ext cx="87782" cy="17556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0.81202</cdr:x>
      <cdr:y>0.57023</cdr:y>
    </cdr:from>
    <cdr:to>
      <cdr:x>0.85714</cdr:x>
      <cdr:y>0.63326</cdr:y>
    </cdr:to>
    <cdr:cxnSp macro="">
      <cdr:nvCxnSpPr>
        <cdr:cNvPr id="15" name="直線矢印コネクタ 14"/>
        <cdr:cNvCxnSpPr>
          <a:stCxn xmlns:a="http://schemas.openxmlformats.org/drawingml/2006/main" id="5" idx="0"/>
        </cdr:cNvCxnSpPr>
      </cdr:nvCxnSpPr>
      <cdr:spPr>
        <a:xfrm xmlns:a="http://schemas.openxmlformats.org/drawingml/2006/main" flipV="1">
          <a:off x="3118535" y="1989735"/>
          <a:ext cx="173305" cy="21993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0.8419</cdr:x>
      <cdr:y>0.49267</cdr:y>
    </cdr:from>
    <cdr:to>
      <cdr:x>0.88</cdr:x>
      <cdr:y>0.55556</cdr:y>
    </cdr:to>
    <cdr:cxnSp macro="">
      <cdr:nvCxnSpPr>
        <cdr:cNvPr id="18" name="直線矢印コネクタ 17"/>
        <cdr:cNvCxnSpPr/>
      </cdr:nvCxnSpPr>
      <cdr:spPr>
        <a:xfrm xmlns:a="http://schemas.openxmlformats.org/drawingml/2006/main" flipH="1">
          <a:off x="3233319" y="1719072"/>
          <a:ext cx="146304" cy="219456"/>
        </a:xfrm>
        <a:prstGeom xmlns:a="http://schemas.openxmlformats.org/drawingml/2006/main" prst="straightConnector1">
          <a:avLst/>
        </a:prstGeom>
        <a:ln xmlns:a="http://schemas.openxmlformats.org/drawingml/2006/main" w="12700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0.87342</cdr:x>
      <cdr:y>0.46781</cdr:y>
    </cdr:from>
    <cdr:to>
      <cdr:x>0.97468</cdr:x>
      <cdr:y>0.52451</cdr:y>
    </cdr:to>
    <cdr:sp macro="" textlink="">
      <cdr:nvSpPr>
        <cdr:cNvPr id="11" name="テキスト ボックス 10"/>
        <cdr:cNvSpPr txBox="1"/>
      </cdr:nvSpPr>
      <cdr:spPr>
        <a:xfrm xmlns:a="http://schemas.openxmlformats.org/drawingml/2006/main">
          <a:off x="4968552" y="2376264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100" dirty="0" smtClean="0"/>
            <a:t>G1</a:t>
          </a:r>
          <a:endParaRPr lang="ja-JP" altLang="en-US" sz="1100" dirty="0"/>
        </a:p>
      </cdr:txBody>
    </cdr:sp>
  </cdr:relSizeAnchor>
  <cdr:relSizeAnchor xmlns:cdr="http://schemas.openxmlformats.org/drawingml/2006/chartDrawing">
    <cdr:from>
      <cdr:x>0.44928</cdr:x>
      <cdr:y>0.12758</cdr:y>
    </cdr:from>
    <cdr:to>
      <cdr:x>1</cdr:x>
      <cdr:y>0.25517</cdr:y>
    </cdr:to>
    <cdr:sp macro="" textlink="">
      <cdr:nvSpPr>
        <cdr:cNvPr id="12" name="テキスト ボックス 11"/>
        <cdr:cNvSpPr txBox="1"/>
      </cdr:nvSpPr>
      <cdr:spPr>
        <a:xfrm xmlns:a="http://schemas.openxmlformats.org/drawingml/2006/main">
          <a:off x="2555775" y="648072"/>
          <a:ext cx="3132857" cy="64807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altLang="ja-JP" sz="1100" dirty="0" smtClean="0"/>
            <a:t>G1:</a:t>
          </a:r>
          <a:r>
            <a:rPr lang="ja-JP" altLang="en-US" sz="1100" dirty="0" smtClean="0"/>
            <a:t>　</a:t>
          </a:r>
          <a:r>
            <a:rPr lang="en-US" altLang="ja-JP" sz="1100" dirty="0" smtClean="0"/>
            <a:t>CH</a:t>
          </a:r>
          <a:r>
            <a:rPr lang="en-US" altLang="ja-JP" sz="1100" baseline="-25000" dirty="0" smtClean="0"/>
            <a:t>4</a:t>
          </a:r>
          <a:r>
            <a:rPr lang="ja-JP" altLang="en-US" sz="1100" dirty="0" smtClean="0"/>
            <a:t>－鎖状アルカン</a:t>
          </a:r>
          <a:endParaRPr lang="en-US" altLang="ja-JP" sz="1100" dirty="0" smtClean="0"/>
        </a:p>
        <a:p xmlns:a="http://schemas.openxmlformats.org/drawingml/2006/main">
          <a:r>
            <a:rPr lang="en-US" altLang="ja-JP" dirty="0" smtClean="0"/>
            <a:t>G2:   </a:t>
          </a:r>
          <a:r>
            <a:rPr lang="ja-JP" altLang="en-US" dirty="0" smtClean="0"/>
            <a:t>鎖状アルカンー鎖状アルカン（除く</a:t>
          </a:r>
          <a:r>
            <a:rPr lang="en-US" altLang="ja-JP" dirty="0" smtClean="0"/>
            <a:t>CH</a:t>
          </a:r>
          <a:r>
            <a:rPr lang="en-US" altLang="ja-JP" baseline="-25000" dirty="0" smtClean="0"/>
            <a:t>4</a:t>
          </a:r>
          <a:r>
            <a:rPr lang="en-US" altLang="ja-JP" dirty="0" smtClean="0"/>
            <a:t>)</a:t>
          </a:r>
        </a:p>
        <a:p xmlns:a="http://schemas.openxmlformats.org/drawingml/2006/main">
          <a:r>
            <a:rPr lang="en-US" altLang="ja-JP" sz="1100" dirty="0"/>
            <a:t>G5, </a:t>
          </a:r>
          <a:r>
            <a:rPr lang="en-US" altLang="ja-JP" sz="1100" dirty="0" smtClean="0"/>
            <a:t>G6</a:t>
          </a:r>
          <a:r>
            <a:rPr lang="ja-JP" altLang="en-US" sz="1100" dirty="0" smtClean="0"/>
            <a:t>：芳香族</a:t>
          </a:r>
          <a:r>
            <a:rPr lang="en-US" altLang="ja-JP" sz="1100" dirty="0" smtClean="0"/>
            <a:t>HC</a:t>
          </a:r>
          <a:r>
            <a:rPr lang="ja-JP" altLang="en-US" sz="1100" dirty="0" smtClean="0"/>
            <a:t>を含む系</a:t>
          </a:r>
          <a:endParaRPr lang="ja-JP" alt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0.6331</cdr:x>
      <cdr:y>0.45198</cdr:y>
    </cdr:from>
    <cdr:to>
      <cdr:x>0.69517</cdr:x>
      <cdr:y>0.51224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4371963" y="2286011"/>
          <a:ext cx="428632" cy="304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0.2</a:t>
          </a:r>
          <a:endParaRPr lang="ja-JP" altLang="en-US" sz="1200"/>
        </a:p>
      </cdr:txBody>
    </cdr:sp>
  </cdr:relSizeAnchor>
  <cdr:relSizeAnchor xmlns:cdr="http://schemas.openxmlformats.org/drawingml/2006/chartDrawing">
    <cdr:from>
      <cdr:x>0.35862</cdr:x>
      <cdr:y>0.33898</cdr:y>
    </cdr:from>
    <cdr:to>
      <cdr:x>0.41518</cdr:x>
      <cdr:y>0.41808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2476474" y="1714488"/>
          <a:ext cx="390582" cy="4000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0.8</a:t>
          </a:r>
          <a:endParaRPr lang="ja-JP" altLang="en-US" sz="1200"/>
        </a:p>
      </cdr:txBody>
    </cdr:sp>
  </cdr:relSizeAnchor>
  <cdr:relSizeAnchor xmlns:cdr="http://schemas.openxmlformats.org/drawingml/2006/chartDrawing">
    <cdr:from>
      <cdr:x>0.65518</cdr:x>
      <cdr:y>0.64218</cdr:y>
    </cdr:from>
    <cdr:to>
      <cdr:x>0.78759</cdr:x>
      <cdr:y>0.82297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4524396" y="3248013"/>
          <a:ext cx="914374" cy="9143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C</a:t>
          </a:r>
          <a:r>
            <a:rPr lang="en-US" altLang="ja-JP" sz="900"/>
            <a:t>3</a:t>
          </a:r>
          <a:r>
            <a:rPr lang="en-US" altLang="ja-JP" sz="1200"/>
            <a:t>H</a:t>
          </a:r>
          <a:r>
            <a:rPr lang="en-US" altLang="ja-JP" sz="1000"/>
            <a:t>8</a:t>
          </a:r>
          <a:endParaRPr lang="ja-JP" altLang="en-US" sz="1000"/>
        </a:p>
      </cdr:txBody>
    </cdr:sp>
  </cdr:relSizeAnchor>
  <cdr:relSizeAnchor xmlns:cdr="http://schemas.openxmlformats.org/drawingml/2006/chartDrawing">
    <cdr:from>
      <cdr:x>0.26345</cdr:x>
      <cdr:y>0.30697</cdr:y>
    </cdr:from>
    <cdr:to>
      <cdr:x>0.33242</cdr:x>
      <cdr:y>0.371</cdr:y>
    </cdr:to>
    <cdr:sp macro="" textlink="">
      <cdr:nvSpPr>
        <cdr:cNvPr id="5" name="テキスト ボックス 4"/>
        <cdr:cNvSpPr txBox="1"/>
      </cdr:nvSpPr>
      <cdr:spPr>
        <a:xfrm xmlns:a="http://schemas.openxmlformats.org/drawingml/2006/main">
          <a:off x="1819258" y="1552579"/>
          <a:ext cx="476281" cy="3238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CO</a:t>
          </a:r>
          <a:r>
            <a:rPr lang="en-US" altLang="ja-JP" sz="1000"/>
            <a:t>2</a:t>
          </a:r>
          <a:endParaRPr lang="ja-JP" altLang="en-US" sz="1200"/>
        </a:p>
      </cdr:txBody>
    </cdr:sp>
  </cdr:relSizeAnchor>
  <cdr:relSizeAnchor xmlns:cdr="http://schemas.openxmlformats.org/drawingml/2006/chartDrawing">
    <cdr:from>
      <cdr:x>0.53793</cdr:x>
      <cdr:y>0.39171</cdr:y>
    </cdr:from>
    <cdr:to>
      <cdr:x>0.60552</cdr:x>
      <cdr:y>0.47269</cdr:y>
    </cdr:to>
    <cdr:sp macro="" textlink="">
      <cdr:nvSpPr>
        <cdr:cNvPr id="6" name="テキスト ボックス 5"/>
        <cdr:cNvSpPr txBox="1"/>
      </cdr:nvSpPr>
      <cdr:spPr>
        <a:xfrm xmlns:a="http://schemas.openxmlformats.org/drawingml/2006/main">
          <a:off x="3714750" y="1981201"/>
          <a:ext cx="466725" cy="4095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0.4</a:t>
          </a:r>
          <a:endParaRPr lang="ja-JP" altLang="en-US" sz="1200"/>
        </a:p>
      </cdr:txBody>
    </cdr:sp>
  </cdr:relSizeAnchor>
  <cdr:relSizeAnchor xmlns:cdr="http://schemas.openxmlformats.org/drawingml/2006/chartDrawing">
    <cdr:from>
      <cdr:x>0.44966</cdr:x>
      <cdr:y>0.35217</cdr:y>
    </cdr:from>
    <cdr:to>
      <cdr:x>0.5131</cdr:x>
      <cdr:y>0.42373</cdr:y>
    </cdr:to>
    <cdr:sp macro="" textlink="">
      <cdr:nvSpPr>
        <cdr:cNvPr id="7" name="テキスト ボックス 6"/>
        <cdr:cNvSpPr txBox="1"/>
      </cdr:nvSpPr>
      <cdr:spPr>
        <a:xfrm xmlns:a="http://schemas.openxmlformats.org/drawingml/2006/main">
          <a:off x="3105150" y="1781176"/>
          <a:ext cx="438150" cy="3619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altLang="ja-JP" sz="1200"/>
            <a:t>0.6</a:t>
          </a:r>
          <a:endParaRPr lang="ja-JP" altLang="en-US" sz="12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8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559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36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025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32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15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390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34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733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44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79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26D7B-F971-4BB6-AF14-5B0F388A5806}" type="datetimeFigureOut">
              <a:rPr kumimoji="1" lang="ja-JP" altLang="en-US" smtClean="0"/>
              <a:t>2013/10/31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1433F-E421-47DC-821B-0BC58B1333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6725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latform.nishilab.jp/" TargetMode="External"/><Relationship Id="rId2" Type="http://schemas.openxmlformats.org/officeDocument/2006/relationships/hyperlink" Target="http://www.sspej.gr.jp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2232248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状態方程式があればどんな熱力学物性でも計算できる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～</a:t>
            </a:r>
            <a:r>
              <a:rPr lang="ja-JP" altLang="en-US" sz="3100" dirty="0" smtClean="0"/>
              <a:t>純物質</a:t>
            </a:r>
            <a:r>
              <a:rPr lang="ja-JP" altLang="en-US" sz="3100" dirty="0"/>
              <a:t>，混合物の</a:t>
            </a:r>
            <a:r>
              <a:rPr lang="ja-JP" altLang="en-US" sz="3100" dirty="0" smtClean="0"/>
              <a:t>平衡物性～</a:t>
            </a:r>
            <a:r>
              <a:rPr lang="en-US" altLang="ja-JP" sz="3100" dirty="0" smtClean="0"/>
              <a:t/>
            </a:r>
            <a:br>
              <a:rPr lang="en-US" altLang="ja-JP" sz="3100" dirty="0" smtClean="0"/>
            </a:br>
            <a:endParaRPr kumimoji="1" lang="ja-JP" altLang="en-US" sz="31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分離技術用計算プログラムシリーズ１</a:t>
            </a:r>
            <a:endParaRPr kumimoji="1" lang="en-US" altLang="ja-JP" dirty="0" smtClean="0"/>
          </a:p>
          <a:p>
            <a:r>
              <a:rPr lang="ja-JP" altLang="en-US" dirty="0" smtClean="0"/>
              <a:t>２０１３．１０．３１　</a:t>
            </a:r>
            <a:endParaRPr kumimoji="1" lang="en-US" altLang="ja-JP" dirty="0" smtClean="0"/>
          </a:p>
          <a:p>
            <a:r>
              <a:rPr kumimoji="1" lang="ja-JP" altLang="en-US" dirty="0" smtClean="0"/>
              <a:t>法政大学名誉教授</a:t>
            </a:r>
            <a:endParaRPr kumimoji="1" lang="en-US" altLang="ja-JP" dirty="0" smtClean="0"/>
          </a:p>
          <a:p>
            <a:r>
              <a:rPr lang="ja-JP" altLang="en-US" dirty="0"/>
              <a:t>西海　英雄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52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基本演習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演習</a:t>
            </a:r>
            <a:r>
              <a:rPr lang="en-US" altLang="ja-JP" dirty="0"/>
              <a:t>1</a:t>
            </a:r>
            <a:r>
              <a:rPr lang="en-US" altLang="ja-JP" dirty="0" smtClean="0"/>
              <a:t>】</a:t>
            </a:r>
            <a:r>
              <a:rPr lang="ja-JP" altLang="en-US" dirty="0" smtClean="0"/>
              <a:t>　（演示）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  </a:t>
            </a:r>
            <a:r>
              <a:rPr kumimoji="1" lang="ja-JP" altLang="en-US" dirty="0" smtClean="0"/>
              <a:t>ｐ．２３８－９　（図</a:t>
            </a:r>
            <a:r>
              <a:rPr kumimoji="1" lang="en-US" altLang="ja-JP" dirty="0" smtClean="0"/>
              <a:t>A1.3)</a:t>
            </a:r>
          </a:p>
          <a:p>
            <a:pPr marL="0" indent="0">
              <a:buNone/>
            </a:pPr>
            <a:r>
              <a:rPr lang="ja-JP" altLang="en-US" dirty="0" smtClean="0"/>
              <a:t>      純物質　</a:t>
            </a:r>
            <a:r>
              <a:rPr lang="en-US" altLang="ja-JP" dirty="0" err="1" smtClean="0"/>
              <a:t>nn</a:t>
            </a:r>
            <a:r>
              <a:rPr lang="en-US" altLang="ja-JP" dirty="0" smtClean="0"/>
              <a:t>=1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2】</a:t>
            </a:r>
            <a:r>
              <a:rPr kumimoji="1" lang="ja-JP" altLang="en-US" dirty="0" smtClean="0"/>
              <a:t>　（演示）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969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3.3 </a:t>
            </a:r>
            <a:r>
              <a:rPr kumimoji="1" lang="ja-JP" altLang="en-US" dirty="0" smtClean="0"/>
              <a:t>何を入力</a:t>
            </a:r>
            <a:r>
              <a:rPr lang="ja-JP" altLang="en-US" dirty="0"/>
              <a:t>するのか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dirty="0" smtClean="0"/>
              <a:t>ｙ＝ｆ（</a:t>
            </a:r>
            <a:r>
              <a:rPr kumimoji="1" lang="ja-JP" altLang="en-US" dirty="0" err="1" smtClean="0"/>
              <a:t>ｘ</a:t>
            </a:r>
            <a:r>
              <a:rPr kumimoji="1" lang="ja-JP" altLang="en-US" dirty="0" smtClean="0"/>
              <a:t>，ｙ）独立変数の数</a:t>
            </a:r>
            <a:r>
              <a:rPr kumimoji="1" lang="en-US" altLang="ja-JP" dirty="0" smtClean="0"/>
              <a:t>=2=</a:t>
            </a:r>
            <a:r>
              <a:rPr kumimoji="1" lang="ja-JP" altLang="en-US" dirty="0" smtClean="0"/>
              <a:t>自由度　（相律）</a:t>
            </a:r>
            <a:endParaRPr kumimoji="1" lang="en-US" altLang="ja-JP" dirty="0" smtClean="0"/>
          </a:p>
          <a:p>
            <a:r>
              <a:rPr lang="en-US" altLang="ja-JP" dirty="0" err="1" smtClean="0"/>
              <a:t>bcomp,prcomp</a:t>
            </a:r>
            <a:r>
              <a:rPr lang="en-US" altLang="ja-JP" dirty="0" smtClean="0"/>
              <a:t> (</a:t>
            </a:r>
            <a:r>
              <a:rPr lang="ja-JP" altLang="en-US" dirty="0" smtClean="0"/>
              <a:t>推算値と実験値との比較）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自由度＝成分数＋２－相数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例：</a:t>
            </a:r>
            <a:r>
              <a:rPr lang="en-US" altLang="ja-JP" dirty="0" smtClean="0"/>
              <a:t>2</a:t>
            </a:r>
            <a:r>
              <a:rPr lang="ja-JP" altLang="en-US" dirty="0" smtClean="0"/>
              <a:t>成分系気液平衡　＝</a:t>
            </a:r>
            <a:r>
              <a:rPr lang="en-US" altLang="ja-JP" dirty="0" smtClean="0"/>
              <a:t>2</a:t>
            </a:r>
            <a:r>
              <a:rPr lang="ja-JP" altLang="en-US" dirty="0" smtClean="0"/>
              <a:t>＋</a:t>
            </a:r>
            <a:r>
              <a:rPr lang="en-US" altLang="ja-JP" dirty="0" smtClean="0"/>
              <a:t>2</a:t>
            </a:r>
            <a:r>
              <a:rPr lang="ja-JP" altLang="en-US" dirty="0" smtClean="0"/>
              <a:t>－</a:t>
            </a:r>
            <a:r>
              <a:rPr lang="en-US" altLang="ja-JP" dirty="0" smtClean="0"/>
              <a:t>2</a:t>
            </a:r>
            <a:r>
              <a:rPr lang="ja-JP" altLang="en-US" dirty="0" smtClean="0"/>
              <a:t>＝</a:t>
            </a:r>
            <a:r>
              <a:rPr lang="en-US" altLang="ja-JP" dirty="0" smtClean="0"/>
              <a:t>2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 smtClean="0"/>
              <a:t>T,P</a:t>
            </a:r>
            <a:r>
              <a:rPr lang="ja-JP" altLang="en-US" dirty="0" smtClean="0"/>
              <a:t>→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P,x</a:t>
            </a:r>
            <a:r>
              <a:rPr lang="en-US" altLang="ja-JP" baseline="-25000" dirty="0" err="1" smtClean="0"/>
              <a:t>i</a:t>
            </a:r>
            <a:r>
              <a:rPr lang="en-US" altLang="ja-JP" dirty="0" err="1" smtClean="0"/>
              <a:t>,y</a:t>
            </a:r>
            <a:r>
              <a:rPr lang="en-US" altLang="ja-JP" baseline="-25000" dirty="0" err="1" smtClean="0"/>
              <a:t>i</a:t>
            </a:r>
            <a:r>
              <a:rPr lang="en-US" altLang="ja-JP" dirty="0" err="1" smtClean="0"/>
              <a:t>,V</a:t>
            </a:r>
            <a:r>
              <a:rPr lang="en-US" altLang="ja-JP" baseline="-25000" dirty="0" err="1" smtClean="0"/>
              <a:t>L</a:t>
            </a:r>
            <a:r>
              <a:rPr lang="en-US" altLang="ja-JP" dirty="0" err="1" smtClean="0"/>
              <a:t>,V</a:t>
            </a:r>
            <a:r>
              <a:rPr lang="en-US" altLang="ja-JP" baseline="-25000" dirty="0" err="1" smtClean="0"/>
              <a:t>G</a:t>
            </a:r>
            <a:r>
              <a:rPr lang="en-US" altLang="ja-JP" dirty="0" err="1" smtClean="0"/>
              <a:t>,H</a:t>
            </a:r>
            <a:r>
              <a:rPr lang="en-US" altLang="ja-JP" baseline="-25000" dirty="0" err="1" smtClean="0"/>
              <a:t>L</a:t>
            </a:r>
            <a:r>
              <a:rPr lang="en-US" altLang="ja-JP" dirty="0" err="1" smtClean="0"/>
              <a:t>,H</a:t>
            </a:r>
            <a:r>
              <a:rPr lang="en-US" altLang="ja-JP" baseline="-25000" dirty="0" err="1" smtClean="0"/>
              <a:t>G</a:t>
            </a:r>
            <a:r>
              <a:rPr lang="ja-JP" altLang="en-US" dirty="0" smtClean="0"/>
              <a:t>等諸物性</a:t>
            </a:r>
            <a:endParaRPr lang="en-US" altLang="ja-JP" dirty="0" smtClean="0"/>
          </a:p>
          <a:p>
            <a:r>
              <a:rPr lang="en-US" altLang="ja-JP" dirty="0" err="1" smtClean="0"/>
              <a:t>bpred,prpred</a:t>
            </a:r>
            <a:r>
              <a:rPr lang="en-US" altLang="ja-JP" dirty="0" smtClean="0"/>
              <a:t>(</a:t>
            </a:r>
            <a:r>
              <a:rPr lang="ja-JP" altLang="en-US" dirty="0" smtClean="0"/>
              <a:t>推算プログラム）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 </a:t>
            </a:r>
            <a:r>
              <a:rPr lang="ja-JP" altLang="en-US" dirty="0"/>
              <a:t>原料</a:t>
            </a:r>
            <a:r>
              <a:rPr lang="ja-JP" altLang="en-US" dirty="0" smtClean="0"/>
              <a:t>組成</a:t>
            </a:r>
            <a:r>
              <a:rPr lang="en-US" altLang="ja-JP" dirty="0" err="1" smtClean="0"/>
              <a:t>z</a:t>
            </a:r>
            <a:r>
              <a:rPr lang="en-US" altLang="ja-JP" baseline="-25000" dirty="0" err="1" smtClean="0"/>
              <a:t>i</a:t>
            </a:r>
            <a:r>
              <a:rPr lang="ja-JP" altLang="en-US" dirty="0" smtClean="0"/>
              <a:t>が加わり，露点・沸点計算</a:t>
            </a:r>
            <a:r>
              <a:rPr lang="en-US" altLang="ja-JP" dirty="0" smtClean="0"/>
              <a:t>(</a:t>
            </a:r>
            <a:r>
              <a:rPr lang="ja-JP" altLang="en-US" dirty="0" smtClean="0"/>
              <a:t>相割合）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したがって，自由度が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つ増加する．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例　</a:t>
            </a:r>
            <a:r>
              <a:rPr lang="en-US" altLang="ja-JP" dirty="0" smtClean="0"/>
              <a:t> 2</a:t>
            </a:r>
            <a:r>
              <a:rPr lang="ja-JP" altLang="en-US" dirty="0" smtClean="0"/>
              <a:t>成分系露点・沸点計算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z</a:t>
            </a:r>
            <a:r>
              <a:rPr lang="en-US" altLang="ja-JP" baseline="-25000" dirty="0" err="1" smtClean="0"/>
              <a:t>i</a:t>
            </a:r>
            <a:r>
              <a:rPr lang="en-US" altLang="ja-JP" dirty="0" smtClean="0"/>
              <a:t>, T, V/F </a:t>
            </a:r>
            <a:r>
              <a:rPr lang="ja-JP" altLang="en-US" dirty="0" smtClean="0"/>
              <a:t>→　</a:t>
            </a:r>
            <a:r>
              <a:rPr lang="en-US" altLang="ja-JP" dirty="0" err="1" smtClean="0"/>
              <a:t>P,x</a:t>
            </a:r>
            <a:r>
              <a:rPr lang="en-US" altLang="ja-JP" baseline="-25000" dirty="0" err="1" smtClean="0"/>
              <a:t>i</a:t>
            </a:r>
            <a:r>
              <a:rPr lang="en-US" altLang="ja-JP" dirty="0" err="1" smtClean="0"/>
              <a:t>,y</a:t>
            </a:r>
            <a:r>
              <a:rPr lang="en-US" altLang="ja-JP" baseline="-25000" dirty="0" err="1" smtClean="0"/>
              <a:t>i</a:t>
            </a:r>
            <a:r>
              <a:rPr lang="ja-JP" altLang="en-US" dirty="0" smtClean="0"/>
              <a:t>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0625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系（物質コード番号）の指定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3</a:t>
            </a:r>
            <a:r>
              <a:rPr lang="en-US" altLang="ja-JP" dirty="0" smtClean="0"/>
              <a:t>】</a:t>
            </a:r>
            <a:r>
              <a:rPr lang="ja-JP" altLang="en-US" dirty="0" smtClean="0"/>
              <a:t>　　（演示）</a:t>
            </a:r>
            <a:endParaRPr lang="en-US" altLang="ja-JP" dirty="0" smtClean="0"/>
          </a:p>
          <a:p>
            <a:pPr marL="571500" indent="-571500">
              <a:buAutoNum type="romanLcParenBoth"/>
            </a:pPr>
            <a:r>
              <a:rPr kumimoji="1" lang="ja-JP" altLang="en-US" dirty="0" smtClean="0"/>
              <a:t>物質コード番号検索</a:t>
            </a:r>
            <a:endParaRPr kumimoji="1" lang="en-US" altLang="ja-JP" dirty="0" smtClean="0"/>
          </a:p>
          <a:p>
            <a:pPr marL="571500" indent="-571500">
              <a:buAutoNum type="romanLcParenBoth"/>
            </a:pPr>
            <a:r>
              <a:rPr lang="ja-JP" altLang="en-US" dirty="0"/>
              <a:t>物性検索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55165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3.5</a:t>
            </a:r>
            <a:r>
              <a:rPr kumimoji="1" lang="ja-JP" altLang="en-US" dirty="0" smtClean="0"/>
              <a:t>　</a:t>
            </a:r>
            <a:r>
              <a:rPr kumimoji="1" lang="en-US" altLang="ja-JP" dirty="0" err="1" smtClean="0"/>
              <a:t>bpred</a:t>
            </a:r>
            <a:r>
              <a:rPr kumimoji="1" lang="ja-JP" altLang="en-US" dirty="0" smtClean="0"/>
              <a:t>主メニュー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4】</a:t>
            </a:r>
          </a:p>
          <a:p>
            <a:pPr marL="0" indent="0">
              <a:buNone/>
            </a:pPr>
            <a:r>
              <a:rPr kumimoji="1" lang="ja-JP" altLang="en-US" dirty="0" smtClean="0"/>
              <a:t>多機能に対応するため　主メニューを持っている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図３　（演示？）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812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休　　憩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564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４．気液平衡相図の理解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dirty="0"/>
              <a:t>（実験データとの比較）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5】</a:t>
            </a:r>
            <a:r>
              <a:rPr kumimoji="1" lang="ja-JP" altLang="en-US" dirty="0" smtClean="0"/>
              <a:t>　</a:t>
            </a:r>
            <a:r>
              <a:rPr kumimoji="1" lang="en-US" altLang="ja-JP" dirty="0" err="1" smtClean="0"/>
              <a:t>bcomp</a:t>
            </a:r>
            <a:r>
              <a:rPr kumimoji="1" lang="ja-JP" altLang="en-US" dirty="0" smtClean="0"/>
              <a:t>による高圧気液平衡相図</a:t>
            </a:r>
            <a:br>
              <a:rPr kumimoji="1" lang="ja-JP" altLang="en-US" dirty="0" smtClean="0"/>
            </a:br>
            <a:r>
              <a:rPr lang="en-US" altLang="ja-JP" dirty="0" smtClean="0"/>
              <a:t>CO2</a:t>
            </a:r>
            <a:r>
              <a:rPr lang="ja-JP" altLang="en-US" dirty="0"/>
              <a:t>＋</a:t>
            </a:r>
            <a:r>
              <a:rPr lang="en-US" altLang="ja-JP" dirty="0" smtClean="0"/>
              <a:t>C3H8</a:t>
            </a:r>
            <a:r>
              <a:rPr lang="ja-JP" altLang="en-US" dirty="0" smtClean="0"/>
              <a:t>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０　℃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フラッシュ計算</a:t>
            </a:r>
            <a:endParaRPr lang="en-US" altLang="ja-JP" dirty="0" smtClean="0"/>
          </a:p>
          <a:p>
            <a:r>
              <a:rPr lang="ja-JP" altLang="en-US" dirty="0"/>
              <a:t>実験</a:t>
            </a:r>
            <a:r>
              <a:rPr lang="ja-JP" altLang="en-US" dirty="0" smtClean="0"/>
              <a:t>データベースの扱い方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サンプル集　（演示）図</a:t>
            </a:r>
            <a:r>
              <a:rPr lang="en-US" altLang="ja-JP" dirty="0" smtClean="0"/>
              <a:t>3</a:t>
            </a:r>
            <a:r>
              <a:rPr lang="ja-JP" altLang="en-US" dirty="0" err="1" smtClean="0"/>
              <a:t>，</a:t>
            </a:r>
            <a:r>
              <a:rPr lang="ja-JP" altLang="en-US" dirty="0" smtClean="0"/>
              <a:t>図</a:t>
            </a:r>
            <a:r>
              <a:rPr lang="en-US" altLang="ja-JP" dirty="0" smtClean="0"/>
              <a:t>4</a:t>
            </a:r>
            <a:r>
              <a:rPr lang="ja-JP" altLang="en-US" dirty="0" err="1" smtClean="0"/>
              <a:t>，</a:t>
            </a:r>
            <a:r>
              <a:rPr lang="ja-JP" altLang="en-US" dirty="0" smtClean="0"/>
              <a:t>図</a:t>
            </a:r>
            <a:r>
              <a:rPr lang="en-US" altLang="ja-JP" dirty="0" smtClean="0"/>
              <a:t>5</a:t>
            </a:r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63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フラッシュ計算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演習６</a:t>
            </a:r>
            <a:r>
              <a:rPr lang="en-US" altLang="ja-JP" dirty="0" smtClean="0"/>
              <a:t>】</a:t>
            </a:r>
            <a:r>
              <a:rPr lang="ja-JP" altLang="en-US" dirty="0" smtClean="0"/>
              <a:t>　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bpred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 CO2</a:t>
            </a:r>
            <a:r>
              <a:rPr lang="ja-JP" altLang="en-US" dirty="0" smtClean="0"/>
              <a:t>＋</a:t>
            </a:r>
            <a:r>
              <a:rPr lang="en-US" altLang="ja-JP" dirty="0" smtClean="0"/>
              <a:t>C3H8</a:t>
            </a:r>
            <a:r>
              <a:rPr lang="ja-JP" altLang="en-US" dirty="0" smtClean="0"/>
              <a:t>系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０　℃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z</a:t>
            </a:r>
            <a:r>
              <a:rPr lang="en-US" altLang="ja-JP" baseline="-25000" dirty="0" err="1" smtClean="0"/>
              <a:t>i</a:t>
            </a:r>
            <a:r>
              <a:rPr lang="en-US" altLang="ja-JP" dirty="0" smtClean="0"/>
              <a:t> =0.5 (</a:t>
            </a:r>
            <a:r>
              <a:rPr lang="ja-JP" altLang="en-US" dirty="0" smtClean="0"/>
              <a:t>任意）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15 </a:t>
            </a:r>
            <a:r>
              <a:rPr lang="en-US" altLang="ja-JP" dirty="0" err="1" smtClean="0"/>
              <a:t>atm</a:t>
            </a:r>
            <a:r>
              <a:rPr lang="ja-JP" altLang="en-US" dirty="0" smtClean="0"/>
              <a:t>　でのフラッシュ計算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p.137 </a:t>
            </a:r>
            <a:r>
              <a:rPr lang="ja-JP" altLang="en-US" dirty="0" smtClean="0"/>
              <a:t>図</a:t>
            </a:r>
            <a:r>
              <a:rPr lang="en-US" altLang="ja-JP" dirty="0" smtClean="0"/>
              <a:t>11.2</a:t>
            </a:r>
            <a:r>
              <a:rPr lang="ja-JP" altLang="en-US" dirty="0" smtClean="0"/>
              <a:t>　の（</a:t>
            </a:r>
            <a:r>
              <a:rPr lang="en-US" altLang="ja-JP" dirty="0" smtClean="0"/>
              <a:t>L,V)</a:t>
            </a:r>
            <a:r>
              <a:rPr lang="ja-JP" altLang="en-US" dirty="0" smtClean="0"/>
              <a:t>点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(ii) </a:t>
            </a:r>
            <a:r>
              <a:rPr lang="en-US" altLang="ja-JP" dirty="0" err="1" smtClean="0"/>
              <a:t>z</a:t>
            </a:r>
            <a:r>
              <a:rPr lang="en-US" altLang="ja-JP" baseline="-25000" dirty="0" err="1" smtClean="0"/>
              <a:t>i</a:t>
            </a:r>
            <a:r>
              <a:rPr lang="en-US" altLang="ja-JP" dirty="0" smtClean="0"/>
              <a:t> =0.2 </a:t>
            </a:r>
          </a:p>
        </p:txBody>
      </p:sp>
    </p:spTree>
    <p:extLst>
      <p:ext uri="{BB962C8B-B14F-4D97-AF65-F5344CB8AC3E}">
        <p14:creationId xmlns:p14="http://schemas.microsoft.com/office/powerpoint/2010/main" val="392961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172692"/>
              </p:ext>
            </p:extLst>
          </p:nvPr>
        </p:nvGraphicFramePr>
        <p:xfrm>
          <a:off x="1475656" y="247650"/>
          <a:ext cx="5364088" cy="5477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SPW 11.0 Graph" r:id="rId3" imgW="5270400" imgH="5355360" progId="SigmaPlotGraphicObject.10">
                  <p:embed/>
                </p:oleObj>
              </mc:Choice>
              <mc:Fallback>
                <p:oleObj name="SPW 11.0 Graph" r:id="rId3" imgW="5270400" imgH="5355360" progId="SigmaPlotGraphicObject.1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47650"/>
                        <a:ext cx="5364088" cy="5477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63688" y="5657671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11.2</a:t>
            </a:r>
            <a:r>
              <a:rPr lang="ja-JP" altLang="ja-JP" dirty="0"/>
              <a:t>　</a:t>
            </a:r>
            <a:r>
              <a:rPr lang="en-US" altLang="ja-JP" dirty="0"/>
              <a:t>CO</a:t>
            </a:r>
            <a:r>
              <a:rPr lang="en-US" altLang="ja-JP" baseline="-25000" dirty="0"/>
              <a:t>2</a:t>
            </a:r>
            <a:r>
              <a:rPr lang="en-US" altLang="ja-JP" dirty="0"/>
              <a:t>(1)-C</a:t>
            </a:r>
            <a:r>
              <a:rPr lang="en-US" altLang="ja-JP" baseline="-25000" dirty="0"/>
              <a:t>3</a:t>
            </a:r>
            <a:r>
              <a:rPr lang="en-US" altLang="ja-JP" dirty="0"/>
              <a:t>H</a:t>
            </a:r>
            <a:r>
              <a:rPr lang="en-US" altLang="ja-JP" baseline="-25000" dirty="0"/>
              <a:t>8</a:t>
            </a:r>
            <a:r>
              <a:rPr lang="en-US" altLang="ja-JP" dirty="0"/>
              <a:t>(2)</a:t>
            </a:r>
            <a:r>
              <a:rPr lang="ja-JP" altLang="ja-JP" dirty="0"/>
              <a:t>系の</a:t>
            </a:r>
            <a:r>
              <a:rPr lang="en-US" altLang="ja-JP" dirty="0"/>
              <a:t>0</a:t>
            </a:r>
            <a:r>
              <a:rPr lang="ja-JP" altLang="ja-JP" dirty="0"/>
              <a:t>℃における</a:t>
            </a:r>
            <a:r>
              <a:rPr lang="en-US" altLang="ja-JP" dirty="0" err="1"/>
              <a:t>Px</a:t>
            </a:r>
            <a:r>
              <a:rPr lang="ja-JP" altLang="ja-JP" dirty="0"/>
              <a:t>図 </a:t>
            </a:r>
            <a:r>
              <a:rPr lang="en-US" altLang="ja-JP" dirty="0"/>
              <a:t>(BWR</a:t>
            </a:r>
            <a:r>
              <a:rPr lang="ja-JP" altLang="ja-JP" dirty="0"/>
              <a:t>状態式</a:t>
            </a:r>
            <a:r>
              <a:rPr lang="en-US" altLang="ja-JP" dirty="0"/>
              <a:t>: )</a:t>
            </a:r>
            <a:r>
              <a:rPr lang="ja-JP" altLang="ja-JP" dirty="0" err="1"/>
              <a:t>。</a:t>
            </a:r>
            <a:endParaRPr lang="ja-JP" altLang="ja-JP" dirty="0"/>
          </a:p>
          <a:p>
            <a:r>
              <a:rPr lang="ja-JP" altLang="ja-JP" dirty="0"/>
              <a:t>実験データ：</a:t>
            </a:r>
            <a:r>
              <a:rPr lang="en-US" altLang="ja-JP" dirty="0"/>
              <a:t> W.W. Akers, R.E. Kelly, T.G. Lipscomb,</a:t>
            </a:r>
            <a:r>
              <a:rPr lang="en-US" altLang="ja-JP" i="1" dirty="0"/>
              <a:t> Ind. Eng. Chem.</a:t>
            </a:r>
            <a:r>
              <a:rPr lang="en-US" altLang="ja-JP" dirty="0"/>
              <a:t>, </a:t>
            </a:r>
            <a:r>
              <a:rPr lang="en-US" altLang="ja-JP" b="1" dirty="0"/>
              <a:t>46</a:t>
            </a:r>
            <a:r>
              <a:rPr lang="en-US" altLang="ja-JP" dirty="0"/>
              <a:t>, 2535 (1954)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7980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露点・沸点計算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7】</a:t>
            </a:r>
            <a:r>
              <a:rPr lang="en-US" altLang="ja-JP" dirty="0" smtClean="0"/>
              <a:t>bpred</a:t>
            </a:r>
          </a:p>
          <a:p>
            <a:pPr marL="0" indent="0">
              <a:buNone/>
            </a:pPr>
            <a:r>
              <a:rPr lang="en-US" altLang="ja-JP" dirty="0" smtClean="0"/>
              <a:t>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 CO2</a:t>
            </a:r>
            <a:r>
              <a:rPr lang="ja-JP" altLang="en-US" dirty="0" smtClean="0"/>
              <a:t>＋</a:t>
            </a:r>
            <a:r>
              <a:rPr lang="en-US" altLang="ja-JP" dirty="0" smtClean="0"/>
              <a:t>C3H8</a:t>
            </a:r>
            <a:r>
              <a:rPr lang="ja-JP" altLang="en-US" dirty="0" smtClean="0"/>
              <a:t>系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０　℃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err="1" smtClean="0"/>
              <a:t>z</a:t>
            </a:r>
            <a:r>
              <a:rPr lang="en-US" altLang="ja-JP" baseline="-25000" dirty="0" err="1" smtClean="0"/>
              <a:t>i</a:t>
            </a:r>
            <a:r>
              <a:rPr lang="en-US" altLang="ja-JP" dirty="0" smtClean="0"/>
              <a:t> =0.5 </a:t>
            </a:r>
          </a:p>
          <a:p>
            <a:pPr marL="0" indent="0">
              <a:buNone/>
            </a:pPr>
            <a:r>
              <a:rPr lang="ja-JP" altLang="en-US" dirty="0" smtClean="0"/>
              <a:t>露点・沸点およびモル体積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(ii)p.137 </a:t>
            </a:r>
            <a:r>
              <a:rPr lang="ja-JP" altLang="en-US" dirty="0" smtClean="0"/>
              <a:t>図</a:t>
            </a:r>
            <a:r>
              <a:rPr lang="en-US" altLang="ja-JP" dirty="0" smtClean="0"/>
              <a:t>11.2</a:t>
            </a:r>
            <a:r>
              <a:rPr lang="ja-JP" altLang="en-US" dirty="0" smtClean="0"/>
              <a:t>　の（</a:t>
            </a:r>
            <a:r>
              <a:rPr lang="en-US" altLang="ja-JP" dirty="0" smtClean="0"/>
              <a:t>B,D)</a:t>
            </a:r>
            <a:r>
              <a:rPr lang="ja-JP" altLang="en-US" dirty="0" smtClean="0"/>
              <a:t>点と比べよ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901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452685"/>
              </p:ext>
            </p:extLst>
          </p:nvPr>
        </p:nvGraphicFramePr>
        <p:xfrm>
          <a:off x="1475656" y="247650"/>
          <a:ext cx="5364088" cy="5477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SPW 11.0 Graph" r:id="rId3" imgW="5270400" imgH="5355360" progId="SigmaPlotGraphicObject.10">
                  <p:embed/>
                </p:oleObj>
              </mc:Choice>
              <mc:Fallback>
                <p:oleObj name="SPW 11.0 Graph" r:id="rId3" imgW="5270400" imgH="5355360" progId="SigmaPlotGraphicObject.1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47650"/>
                        <a:ext cx="5364088" cy="54774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763688" y="5657671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11.2</a:t>
            </a:r>
            <a:r>
              <a:rPr lang="ja-JP" altLang="ja-JP" dirty="0"/>
              <a:t>　</a:t>
            </a:r>
            <a:r>
              <a:rPr lang="en-US" altLang="ja-JP" dirty="0"/>
              <a:t>CO</a:t>
            </a:r>
            <a:r>
              <a:rPr lang="en-US" altLang="ja-JP" baseline="-25000" dirty="0"/>
              <a:t>2</a:t>
            </a:r>
            <a:r>
              <a:rPr lang="en-US" altLang="ja-JP" dirty="0"/>
              <a:t>(1)-C</a:t>
            </a:r>
            <a:r>
              <a:rPr lang="en-US" altLang="ja-JP" baseline="-25000" dirty="0"/>
              <a:t>3</a:t>
            </a:r>
            <a:r>
              <a:rPr lang="en-US" altLang="ja-JP" dirty="0"/>
              <a:t>H</a:t>
            </a:r>
            <a:r>
              <a:rPr lang="en-US" altLang="ja-JP" baseline="-25000" dirty="0"/>
              <a:t>8</a:t>
            </a:r>
            <a:r>
              <a:rPr lang="en-US" altLang="ja-JP" dirty="0"/>
              <a:t>(2)</a:t>
            </a:r>
            <a:r>
              <a:rPr lang="ja-JP" altLang="ja-JP" dirty="0"/>
              <a:t>系の</a:t>
            </a:r>
            <a:r>
              <a:rPr lang="en-US" altLang="ja-JP" dirty="0"/>
              <a:t>0</a:t>
            </a:r>
            <a:r>
              <a:rPr lang="ja-JP" altLang="ja-JP" dirty="0"/>
              <a:t>℃における</a:t>
            </a:r>
            <a:r>
              <a:rPr lang="en-US" altLang="ja-JP" dirty="0" err="1"/>
              <a:t>Px</a:t>
            </a:r>
            <a:r>
              <a:rPr lang="ja-JP" altLang="ja-JP" dirty="0"/>
              <a:t>図 </a:t>
            </a:r>
            <a:r>
              <a:rPr lang="en-US" altLang="ja-JP" dirty="0"/>
              <a:t>(BWR</a:t>
            </a:r>
            <a:r>
              <a:rPr lang="ja-JP" altLang="ja-JP" dirty="0"/>
              <a:t>状態式</a:t>
            </a:r>
            <a:r>
              <a:rPr lang="en-US" altLang="ja-JP" dirty="0"/>
              <a:t>: )</a:t>
            </a:r>
            <a:r>
              <a:rPr lang="ja-JP" altLang="ja-JP" dirty="0" err="1"/>
              <a:t>。</a:t>
            </a:r>
            <a:endParaRPr lang="ja-JP" altLang="ja-JP" dirty="0"/>
          </a:p>
          <a:p>
            <a:r>
              <a:rPr lang="ja-JP" altLang="ja-JP" dirty="0"/>
              <a:t>実験データ：</a:t>
            </a:r>
            <a:r>
              <a:rPr lang="en-US" altLang="ja-JP" dirty="0"/>
              <a:t> W.W. Akers, R.E. Kelly, T.G. Lipscomb,</a:t>
            </a:r>
            <a:r>
              <a:rPr lang="en-US" altLang="ja-JP" i="1" dirty="0"/>
              <a:t> Ind. Eng. Chem.</a:t>
            </a:r>
            <a:r>
              <a:rPr lang="en-US" altLang="ja-JP" dirty="0"/>
              <a:t>, </a:t>
            </a:r>
            <a:r>
              <a:rPr lang="en-US" altLang="ja-JP" b="1" dirty="0"/>
              <a:t>46</a:t>
            </a:r>
            <a:r>
              <a:rPr lang="en-US" altLang="ja-JP" dirty="0"/>
              <a:t>, 2535 (1954)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708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計算熱力学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目次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Ⅰ</a:t>
            </a:r>
            <a:r>
              <a:rPr lang="ja-JP" altLang="en-US" dirty="0" smtClean="0"/>
              <a:t>部　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章～第</a:t>
            </a:r>
            <a:r>
              <a:rPr lang="en-US" altLang="ja-JP" dirty="0" smtClean="0"/>
              <a:t>6</a:t>
            </a:r>
            <a:r>
              <a:rPr lang="ja-JP" altLang="en-US" dirty="0" smtClean="0"/>
              <a:t>章　熱力学変数の紹介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Ⅱ</a:t>
            </a:r>
            <a:r>
              <a:rPr lang="ja-JP" altLang="en-US" dirty="0" smtClean="0"/>
              <a:t>部　第</a:t>
            </a:r>
            <a:r>
              <a:rPr lang="en-US" altLang="ja-JP" dirty="0" smtClean="0"/>
              <a:t>7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8</a:t>
            </a:r>
            <a:r>
              <a:rPr lang="ja-JP" altLang="en-US" dirty="0" smtClean="0"/>
              <a:t>章　状態方程式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第</a:t>
            </a:r>
            <a:r>
              <a:rPr lang="en-US" altLang="ja-JP" dirty="0" smtClean="0"/>
              <a:t>9</a:t>
            </a:r>
            <a:r>
              <a:rPr lang="ja-JP" altLang="en-US" dirty="0" smtClean="0"/>
              <a:t>章　熱力学計算　</a:t>
            </a:r>
            <a:r>
              <a:rPr lang="en-US" altLang="ja-JP" dirty="0" smtClean="0"/>
              <a:t>H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S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　第</a:t>
            </a:r>
            <a:r>
              <a:rPr lang="en-US" altLang="ja-JP" dirty="0" smtClean="0"/>
              <a:t>10</a:t>
            </a:r>
            <a:r>
              <a:rPr lang="ja-JP" altLang="en-US" dirty="0" err="1" smtClean="0"/>
              <a:t>，</a:t>
            </a:r>
            <a:r>
              <a:rPr lang="en-US" altLang="ja-JP" dirty="0" smtClean="0"/>
              <a:t>11</a:t>
            </a:r>
            <a:r>
              <a:rPr lang="ja-JP" altLang="en-US" dirty="0" smtClean="0"/>
              <a:t>章　相物性計算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Ⅲ</a:t>
            </a:r>
            <a:r>
              <a:rPr lang="ja-JP" altLang="en-US" dirty="0" smtClean="0"/>
              <a:t>部　第</a:t>
            </a:r>
            <a:r>
              <a:rPr lang="en-US" altLang="ja-JP" dirty="0" smtClean="0"/>
              <a:t>12</a:t>
            </a:r>
            <a:r>
              <a:rPr lang="ja-JP" altLang="en-US" dirty="0" smtClean="0"/>
              <a:t>章溶液論　　第</a:t>
            </a:r>
            <a:r>
              <a:rPr lang="en-US" altLang="ja-JP" dirty="0" smtClean="0"/>
              <a:t>13</a:t>
            </a:r>
            <a:r>
              <a:rPr lang="ja-JP" altLang="en-US" dirty="0" smtClean="0"/>
              <a:t>章反応平衡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第</a:t>
            </a:r>
            <a:r>
              <a:rPr lang="en-US" altLang="ja-JP" dirty="0" smtClean="0"/>
              <a:t>14</a:t>
            </a:r>
            <a:r>
              <a:rPr lang="ja-JP" altLang="en-US" dirty="0" smtClean="0"/>
              <a:t>章サイクルと断熱変化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　　第</a:t>
            </a:r>
            <a:r>
              <a:rPr lang="en-US" altLang="ja-JP" dirty="0" smtClean="0"/>
              <a:t>15</a:t>
            </a:r>
            <a:r>
              <a:rPr lang="ja-JP" altLang="en-US" dirty="0" smtClean="0"/>
              <a:t>章　臨界点と相の安定性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46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PVT</a:t>
            </a:r>
            <a:r>
              <a:rPr kumimoji="1" lang="ja-JP" altLang="en-US" dirty="0" smtClean="0"/>
              <a:t>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 smtClean="0"/>
              <a:t>演習８</a:t>
            </a:r>
            <a:r>
              <a:rPr lang="en-US" altLang="ja-JP" dirty="0" smtClean="0"/>
              <a:t>】</a:t>
            </a:r>
            <a:r>
              <a:rPr lang="ja-JP" altLang="en-US" dirty="0" smtClean="0"/>
              <a:t>　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 (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)</a:t>
            </a:r>
            <a:r>
              <a:rPr lang="ja-JP" altLang="en-US" dirty="0" smtClean="0"/>
              <a:t>前問でのモル体積の結果</a:t>
            </a:r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(ii)p.140 </a:t>
            </a:r>
            <a:r>
              <a:rPr lang="ja-JP" altLang="en-US" dirty="0" smtClean="0"/>
              <a:t>図</a:t>
            </a:r>
            <a:r>
              <a:rPr lang="en-US" altLang="ja-JP" dirty="0" smtClean="0"/>
              <a:t>11.4</a:t>
            </a:r>
            <a:r>
              <a:rPr lang="ja-JP" altLang="en-US" dirty="0" smtClean="0"/>
              <a:t>　の</a:t>
            </a:r>
            <a:r>
              <a:rPr lang="en-US" altLang="ja-JP" dirty="0" smtClean="0"/>
              <a:t>PV</a:t>
            </a:r>
            <a:r>
              <a:rPr lang="ja-JP" altLang="en-US" dirty="0" smtClean="0"/>
              <a:t>図で（</a:t>
            </a:r>
            <a:r>
              <a:rPr lang="en-US" altLang="ja-JP" dirty="0" smtClean="0"/>
              <a:t>B,D)</a:t>
            </a:r>
            <a:r>
              <a:rPr lang="ja-JP" altLang="en-US" dirty="0" smtClean="0"/>
              <a:t>点と比べよ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 smtClean="0"/>
              <a:t>自由度は？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50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14541"/>
              </p:ext>
            </p:extLst>
          </p:nvPr>
        </p:nvGraphicFramePr>
        <p:xfrm>
          <a:off x="1043608" y="332656"/>
          <a:ext cx="6660232" cy="5209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SPW 11.0 Graph" r:id="rId3" imgW="5470560" imgH="4267440" progId="SigmaPlotGraphicObject.10">
                  <p:embed/>
                </p:oleObj>
              </mc:Choice>
              <mc:Fallback>
                <p:oleObj name="SPW 11.0 Graph" r:id="rId3" imgW="5470560" imgH="4267440" progId="SigmaPlotGraphicObject.1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32656"/>
                        <a:ext cx="6660232" cy="5209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1475656" y="5733256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11.4 CO</a:t>
            </a:r>
            <a:r>
              <a:rPr lang="en-US" altLang="ja-JP" baseline="-25000" dirty="0"/>
              <a:t>2</a:t>
            </a:r>
            <a:r>
              <a:rPr lang="en-US" altLang="ja-JP" dirty="0"/>
              <a:t>(1)+C</a:t>
            </a:r>
            <a:r>
              <a:rPr lang="en-US" altLang="ja-JP" baseline="-25000" dirty="0"/>
              <a:t>3</a:t>
            </a:r>
            <a:r>
              <a:rPr lang="en-US" altLang="ja-JP" dirty="0"/>
              <a:t>H</a:t>
            </a:r>
            <a:r>
              <a:rPr lang="en-US" altLang="ja-JP" baseline="-25000" dirty="0"/>
              <a:t>8</a:t>
            </a:r>
            <a:r>
              <a:rPr lang="en-US" altLang="ja-JP" dirty="0"/>
              <a:t>(2) </a:t>
            </a:r>
            <a:r>
              <a:rPr lang="ja-JP" altLang="ja-JP" dirty="0"/>
              <a:t>系</a:t>
            </a:r>
            <a:r>
              <a:rPr lang="en-US" altLang="ja-JP" dirty="0"/>
              <a:t>0</a:t>
            </a:r>
            <a:r>
              <a:rPr lang="ja-JP" altLang="ja-JP" dirty="0"/>
              <a:t>℃</a:t>
            </a:r>
            <a:r>
              <a:rPr lang="en-US" altLang="ja-JP" dirty="0"/>
              <a:t>, </a:t>
            </a:r>
            <a:r>
              <a:rPr lang="ja-JP" altLang="ja-JP" dirty="0"/>
              <a:t>における</a:t>
            </a:r>
            <a:r>
              <a:rPr lang="en-US" altLang="ja-JP" dirty="0"/>
              <a:t>PV</a:t>
            </a:r>
            <a:r>
              <a:rPr lang="ja-JP" altLang="ja-JP" dirty="0"/>
              <a:t>図</a:t>
            </a:r>
            <a:r>
              <a:rPr lang="en-US" altLang="ja-JP" dirty="0"/>
              <a:t> (</a:t>
            </a:r>
            <a:r>
              <a:rPr lang="ja-JP" altLang="ja-JP" dirty="0"/>
              <a:t>実線</a:t>
            </a:r>
            <a:r>
              <a:rPr lang="en-US" altLang="ja-JP" dirty="0"/>
              <a:t>)</a:t>
            </a:r>
            <a:r>
              <a:rPr lang="ja-JP" altLang="ja-JP" dirty="0" err="1"/>
              <a:t>。</a:t>
            </a:r>
            <a:r>
              <a:rPr lang="ja-JP" altLang="ja-JP" dirty="0"/>
              <a:t>破線は露点・沸点曲線。</a:t>
            </a:r>
            <a:r>
              <a:rPr lang="en-US" altLang="ja-JP" dirty="0"/>
              <a:t>△</a:t>
            </a:r>
            <a:r>
              <a:rPr lang="ja-JP" altLang="ja-JP" dirty="0"/>
              <a:t>は臨界点（</a:t>
            </a:r>
            <a:r>
              <a:rPr lang="en-US" altLang="ja-JP" dirty="0"/>
              <a:t>BWR</a:t>
            </a:r>
            <a:r>
              <a:rPr lang="ja-JP" altLang="ja-JP" dirty="0"/>
              <a:t>状態式：</a:t>
            </a:r>
            <a:r>
              <a:rPr lang="en-US" altLang="ja-JP" dirty="0" err="1"/>
              <a:t>bpred</a:t>
            </a:r>
            <a:r>
              <a:rPr lang="ja-JP" altLang="ja-JP" dirty="0"/>
              <a:t>よる計算値</a:t>
            </a:r>
            <a:r>
              <a:rPr lang="ja-JP" altLang="ja-JP" dirty="0" smtClean="0"/>
              <a:t>）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862386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原料等組成曲線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演習</a:t>
            </a:r>
            <a:r>
              <a:rPr lang="en-US" altLang="ja-JP" dirty="0" smtClean="0"/>
              <a:t>9】</a:t>
            </a:r>
          </a:p>
          <a:p>
            <a:pPr marL="0" indent="0">
              <a:buNone/>
            </a:pPr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i</a:t>
            </a:r>
            <a:r>
              <a:rPr kumimoji="1" lang="en-US" altLang="ja-JP" dirty="0" smtClean="0"/>
              <a:t>)p.143 </a:t>
            </a:r>
            <a:r>
              <a:rPr kumimoji="1" lang="ja-JP" altLang="en-US" dirty="0" smtClean="0"/>
              <a:t>図　</a:t>
            </a:r>
            <a:r>
              <a:rPr kumimoji="1" lang="en-US" altLang="ja-JP" dirty="0" smtClean="0"/>
              <a:t>11.10 </a:t>
            </a:r>
            <a:r>
              <a:rPr kumimoji="1" lang="ja-JP" altLang="en-US" dirty="0" smtClean="0"/>
              <a:t>で原料等組成線を理解せよ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(ii) p.141 </a:t>
            </a:r>
            <a:r>
              <a:rPr lang="ja-JP" altLang="en-US" dirty="0" smtClean="0"/>
              <a:t>図</a:t>
            </a:r>
            <a:r>
              <a:rPr lang="en-US" altLang="ja-JP" dirty="0" smtClean="0"/>
              <a:t>11.6</a:t>
            </a:r>
          </a:p>
          <a:p>
            <a:pPr marL="0" indent="0">
              <a:buNone/>
            </a:pPr>
            <a:r>
              <a:rPr kumimoji="1" lang="ja-JP" altLang="en-US" dirty="0" smtClean="0"/>
              <a:t>　　</a:t>
            </a:r>
            <a:r>
              <a:rPr kumimoji="1" lang="en-US" altLang="ja-JP" dirty="0" smtClean="0"/>
              <a:t>p.142 </a:t>
            </a:r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11.8 </a:t>
            </a:r>
            <a:r>
              <a:rPr kumimoji="1" lang="en-US" altLang="ja-JP" dirty="0" err="1" smtClean="0"/>
              <a:t>Px</a:t>
            </a:r>
            <a:r>
              <a:rPr kumimoji="1" lang="ja-JP" altLang="en-US" dirty="0" smtClean="0"/>
              <a:t>図での臨界点　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lang="en-US" altLang="ja-JP" dirty="0"/>
              <a:t> </a:t>
            </a:r>
            <a:r>
              <a:rPr lang="en-US" altLang="ja-JP" dirty="0" smtClean="0"/>
              <a:t>           </a:t>
            </a:r>
            <a:r>
              <a:rPr lang="ja-JP" altLang="en-US" dirty="0" smtClean="0"/>
              <a:t>図</a:t>
            </a:r>
            <a:r>
              <a:rPr lang="en-US" altLang="ja-JP" dirty="0" smtClean="0"/>
              <a:t>11.7 PT</a:t>
            </a:r>
            <a:r>
              <a:rPr lang="ja-JP" altLang="en-US" dirty="0" smtClean="0"/>
              <a:t>図での臨界点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449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9313005"/>
              </p:ext>
            </p:extLst>
          </p:nvPr>
        </p:nvGraphicFramePr>
        <p:xfrm>
          <a:off x="1475656" y="332656"/>
          <a:ext cx="6624736" cy="5362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SPW 11.0 Graph" r:id="rId3" imgW="5330880" imgH="4301280" progId="SigmaPlotGraphicObject.10">
                  <p:embed/>
                </p:oleObj>
              </mc:Choice>
              <mc:Fallback>
                <p:oleObj name="SPW 11.0 Graph" r:id="rId3" imgW="5330880" imgH="4301280" progId="SigmaPlotGraphicObject.1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332656"/>
                        <a:ext cx="6624736" cy="53628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076747" y="5657671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11.10 CO</a:t>
            </a:r>
            <a:r>
              <a:rPr lang="en-US" altLang="ja-JP" baseline="-25000" dirty="0"/>
              <a:t>2</a:t>
            </a:r>
            <a:r>
              <a:rPr lang="en-US" altLang="ja-JP" dirty="0"/>
              <a:t>+C</a:t>
            </a:r>
            <a:r>
              <a:rPr lang="en-US" altLang="ja-JP" baseline="-25000" dirty="0"/>
              <a:t>3</a:t>
            </a:r>
            <a:r>
              <a:rPr lang="en-US" altLang="ja-JP" dirty="0"/>
              <a:t>H</a:t>
            </a:r>
            <a:r>
              <a:rPr lang="en-US" altLang="ja-JP" baseline="-25000" dirty="0"/>
              <a:t>8</a:t>
            </a:r>
            <a:r>
              <a:rPr lang="ja-JP" altLang="ja-JP" dirty="0"/>
              <a:t>系</a:t>
            </a:r>
            <a:r>
              <a:rPr lang="en-US" altLang="ja-JP" dirty="0"/>
              <a:t>, </a:t>
            </a:r>
            <a:r>
              <a:rPr lang="ja-JP" altLang="ja-JP" dirty="0"/>
              <a:t>における</a:t>
            </a:r>
            <a:r>
              <a:rPr lang="en-US" altLang="ja-JP" dirty="0"/>
              <a:t>PT</a:t>
            </a:r>
            <a:r>
              <a:rPr lang="ja-JP" altLang="ja-JP" dirty="0"/>
              <a:t>図</a:t>
            </a:r>
            <a:r>
              <a:rPr lang="en-US" altLang="ja-JP" dirty="0"/>
              <a:t> (</a:t>
            </a:r>
            <a:r>
              <a:rPr lang="ja-JP" altLang="ja-JP" dirty="0"/>
              <a:t>実線</a:t>
            </a:r>
            <a:r>
              <a:rPr lang="en-US" altLang="ja-JP" dirty="0"/>
              <a:t>)</a:t>
            </a:r>
            <a:r>
              <a:rPr lang="ja-JP" altLang="ja-JP" dirty="0" err="1"/>
              <a:t>。</a:t>
            </a:r>
            <a:endParaRPr lang="ja-JP" altLang="ja-JP" dirty="0"/>
          </a:p>
          <a:p>
            <a:r>
              <a:rPr lang="ja-JP" altLang="ja-JP" dirty="0"/>
              <a:t>実線は露点（下曲線）・沸点曲線（上曲線）。</a:t>
            </a:r>
            <a:r>
              <a:rPr lang="en-US" altLang="ja-JP" dirty="0"/>
              <a:t>■</a:t>
            </a:r>
            <a:r>
              <a:rPr lang="ja-JP" altLang="ja-JP" dirty="0"/>
              <a:t>は臨界点（すべて</a:t>
            </a:r>
          </a:p>
          <a:p>
            <a:r>
              <a:rPr lang="en-US" altLang="ja-JP" dirty="0"/>
              <a:t>BWR</a:t>
            </a:r>
            <a:r>
              <a:rPr lang="ja-JP" altLang="ja-JP" dirty="0"/>
              <a:t>状態式による計算値）。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40680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764704"/>
            <a:ext cx="841071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187624" y="558924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11.6 </a:t>
            </a:r>
            <a:r>
              <a:rPr lang="ja-JP" altLang="ja-JP" dirty="0"/>
              <a:t>臨界軌跡と気液平衡存在範囲</a:t>
            </a:r>
          </a:p>
        </p:txBody>
      </p:sp>
    </p:spTree>
    <p:extLst>
      <p:ext uri="{BB962C8B-B14F-4D97-AF65-F5344CB8AC3E}">
        <p14:creationId xmlns:p14="http://schemas.microsoft.com/office/powerpoint/2010/main" val="775880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804248" y="692696"/>
            <a:ext cx="22322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11.8 CO</a:t>
            </a:r>
            <a:r>
              <a:rPr lang="en-US" altLang="ja-JP" baseline="-25000" dirty="0"/>
              <a:t>2</a:t>
            </a:r>
            <a:r>
              <a:rPr lang="en-US" altLang="ja-JP" dirty="0"/>
              <a:t>(1)+C</a:t>
            </a:r>
            <a:r>
              <a:rPr lang="en-US" altLang="ja-JP" baseline="-25000" dirty="0"/>
              <a:t>4</a:t>
            </a:r>
            <a:r>
              <a:rPr lang="en-US" altLang="ja-JP" dirty="0"/>
              <a:t>H</a:t>
            </a:r>
            <a:r>
              <a:rPr lang="en-US" altLang="ja-JP" baseline="-25000" dirty="0"/>
              <a:t>10</a:t>
            </a:r>
            <a:r>
              <a:rPr lang="en-US" altLang="ja-JP" dirty="0"/>
              <a:t>(2) </a:t>
            </a:r>
            <a:r>
              <a:rPr lang="ja-JP" altLang="ja-JP" dirty="0"/>
              <a:t>の</a:t>
            </a:r>
            <a:r>
              <a:rPr lang="en-US" altLang="ja-JP" dirty="0" err="1"/>
              <a:t>Px</a:t>
            </a:r>
            <a:r>
              <a:rPr lang="ja-JP" altLang="ja-JP" dirty="0"/>
              <a:t>図と臨界軌跡。</a:t>
            </a:r>
          </a:p>
          <a:p>
            <a:r>
              <a:rPr lang="en-US" altLang="ja-JP" dirty="0"/>
              <a:t>1:0</a:t>
            </a:r>
            <a:r>
              <a:rPr lang="ja-JP" altLang="ja-JP" dirty="0"/>
              <a:t>℃</a:t>
            </a:r>
            <a:r>
              <a:rPr lang="en-US" altLang="ja-JP" dirty="0"/>
              <a:t>, 2:37.8</a:t>
            </a:r>
            <a:r>
              <a:rPr lang="ja-JP" altLang="ja-JP" dirty="0"/>
              <a:t>℃</a:t>
            </a:r>
            <a:r>
              <a:rPr lang="en-US" altLang="ja-JP" dirty="0"/>
              <a:t>, 3:71.1</a:t>
            </a:r>
            <a:r>
              <a:rPr lang="ja-JP" altLang="ja-JP" dirty="0"/>
              <a:t>℃</a:t>
            </a:r>
            <a:r>
              <a:rPr lang="en-US" altLang="ja-JP" dirty="0"/>
              <a:t>, 4:104.4</a:t>
            </a:r>
            <a:r>
              <a:rPr lang="ja-JP" altLang="ja-JP" dirty="0"/>
              <a:t>℃</a:t>
            </a:r>
            <a:r>
              <a:rPr lang="en-US" altLang="ja-JP" dirty="0"/>
              <a:t>, 5:137.8</a:t>
            </a:r>
            <a:r>
              <a:rPr lang="ja-JP" altLang="ja-JP" dirty="0"/>
              <a:t>℃。</a:t>
            </a:r>
          </a:p>
          <a:p>
            <a:r>
              <a:rPr lang="en-US" altLang="ja-JP" dirty="0" err="1"/>
              <a:t>Px</a:t>
            </a:r>
            <a:r>
              <a:rPr lang="ja-JP" altLang="ja-JP" dirty="0"/>
              <a:t>実験値 </a:t>
            </a:r>
            <a:r>
              <a:rPr lang="en-US" altLang="ja-JP" dirty="0"/>
              <a:t>(</a:t>
            </a:r>
            <a:r>
              <a:rPr lang="ja-JP" altLang="ja-JP" dirty="0"/>
              <a:t>図上プロット</a:t>
            </a:r>
            <a:r>
              <a:rPr lang="en-US" altLang="ja-JP" dirty="0"/>
              <a:t>) : </a:t>
            </a:r>
            <a:r>
              <a:rPr lang="en-US" altLang="ja-JP" dirty="0" err="1"/>
              <a:t>Nagahama</a:t>
            </a:r>
            <a:r>
              <a:rPr lang="ja-JP" altLang="ja-JP" dirty="0"/>
              <a:t>ら</a:t>
            </a:r>
          </a:p>
          <a:p>
            <a:r>
              <a:rPr lang="en-US" altLang="ja-JP" dirty="0" err="1"/>
              <a:t>Px</a:t>
            </a:r>
            <a:r>
              <a:rPr lang="ja-JP" altLang="ja-JP" dirty="0"/>
              <a:t>計算（実線）および臨界軌跡計算値（破線</a:t>
            </a:r>
            <a:r>
              <a:rPr lang="en-US" altLang="ja-JP" dirty="0"/>
              <a:t>) : BWR</a:t>
            </a:r>
            <a:r>
              <a:rPr lang="ja-JP" altLang="ja-JP" dirty="0"/>
              <a:t>状態式</a:t>
            </a:r>
          </a:p>
          <a:p>
            <a:r>
              <a:rPr lang="ja-JP" altLang="ja-JP" dirty="0"/>
              <a:t>実験データ。</a:t>
            </a:r>
            <a:r>
              <a:rPr lang="en-US" altLang="ja-JP" dirty="0"/>
              <a:t>1</a:t>
            </a:r>
            <a:r>
              <a:rPr lang="ja-JP" altLang="ja-JP" dirty="0"/>
              <a:t>：</a:t>
            </a:r>
            <a:r>
              <a:rPr lang="en-US" altLang="ja-JP" dirty="0"/>
              <a:t>K. </a:t>
            </a:r>
            <a:r>
              <a:rPr lang="en-US" altLang="ja-JP" dirty="0" err="1"/>
              <a:t>Nagahama</a:t>
            </a:r>
            <a:r>
              <a:rPr lang="en-US" altLang="ja-JP" dirty="0"/>
              <a:t>, </a:t>
            </a:r>
            <a:r>
              <a:rPr lang="en-US" altLang="ja-JP" i="1" dirty="0"/>
              <a:t>J. Chem. Eng. Japan</a:t>
            </a:r>
            <a:r>
              <a:rPr lang="en-US" altLang="ja-JP" dirty="0"/>
              <a:t>, </a:t>
            </a:r>
            <a:r>
              <a:rPr lang="en-US" altLang="ja-JP" b="1" dirty="0"/>
              <a:t>7</a:t>
            </a:r>
            <a:r>
              <a:rPr lang="en-US" altLang="ja-JP" dirty="0"/>
              <a:t>, 323 (1974)</a:t>
            </a:r>
            <a:r>
              <a:rPr lang="ja-JP" altLang="ja-JP" dirty="0"/>
              <a:t>；</a:t>
            </a:r>
            <a:r>
              <a:rPr lang="en-US" altLang="ja-JP" dirty="0"/>
              <a:t>2-4</a:t>
            </a:r>
            <a:r>
              <a:rPr lang="ja-JP" altLang="ja-JP" dirty="0"/>
              <a:t>：</a:t>
            </a:r>
            <a:r>
              <a:rPr lang="en-US" altLang="ja-JP" dirty="0" err="1"/>
              <a:t>Poettmann</a:t>
            </a:r>
            <a:r>
              <a:rPr lang="en-US" altLang="ja-JP" dirty="0"/>
              <a:t>, Dean, </a:t>
            </a:r>
            <a:r>
              <a:rPr lang="en-US" altLang="ja-JP" i="1" dirty="0" err="1"/>
              <a:t>Petr.Ref</a:t>
            </a:r>
            <a:r>
              <a:rPr lang="en-US" altLang="ja-JP" i="1" dirty="0"/>
              <a:t>., </a:t>
            </a:r>
            <a:r>
              <a:rPr lang="en-US" altLang="ja-JP" b="1" dirty="0"/>
              <a:t>25</a:t>
            </a:r>
            <a:r>
              <a:rPr lang="en-US" altLang="ja-JP" dirty="0"/>
              <a:t>. 125 (1946), </a:t>
            </a:r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71767"/>
              </p:ext>
            </p:extLst>
          </p:nvPr>
        </p:nvGraphicFramePr>
        <p:xfrm>
          <a:off x="611560" y="260648"/>
          <a:ext cx="6012160" cy="563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SPW 11.0 Graph" r:id="rId3" imgW="5709240" imgH="4462920" progId="SigmaPlotGraphicObject.10">
                  <p:embed/>
                </p:oleObj>
              </mc:Choice>
              <mc:Fallback>
                <p:oleObj name="SPW 11.0 Graph" r:id="rId3" imgW="5709240" imgH="4462920" progId="SigmaPlotGraphicObject.1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60648"/>
                        <a:ext cx="6012160" cy="563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98800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404" y="419688"/>
            <a:ext cx="6778940" cy="5169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331640" y="5589240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11.7 CO</a:t>
            </a:r>
            <a:r>
              <a:rPr lang="en-US" altLang="ja-JP" baseline="-25000" dirty="0"/>
              <a:t>2 </a:t>
            </a:r>
            <a:r>
              <a:rPr lang="en-US" altLang="ja-JP" dirty="0"/>
              <a:t>(1)+C</a:t>
            </a:r>
            <a:r>
              <a:rPr lang="en-US" altLang="ja-JP" baseline="-25000" dirty="0"/>
              <a:t>4</a:t>
            </a:r>
            <a:r>
              <a:rPr lang="en-US" altLang="ja-JP" dirty="0"/>
              <a:t>H</a:t>
            </a:r>
            <a:r>
              <a:rPr lang="en-US" altLang="ja-JP" baseline="-25000" dirty="0"/>
              <a:t>10</a:t>
            </a:r>
            <a:r>
              <a:rPr lang="en-US" altLang="ja-JP" dirty="0"/>
              <a:t>(2) </a:t>
            </a:r>
            <a:r>
              <a:rPr lang="ja-JP" altLang="ja-JP" dirty="0"/>
              <a:t>の</a:t>
            </a:r>
            <a:r>
              <a:rPr lang="en-US" altLang="ja-JP" dirty="0"/>
              <a:t>PT</a:t>
            </a:r>
            <a:r>
              <a:rPr lang="ja-JP" altLang="ja-JP" dirty="0"/>
              <a:t>図と臨界軌跡（</a:t>
            </a:r>
            <a:r>
              <a:rPr lang="en-US" altLang="ja-JP" dirty="0"/>
              <a:t>BWR</a:t>
            </a:r>
            <a:r>
              <a:rPr lang="ja-JP" altLang="ja-JP" dirty="0"/>
              <a:t>状態式による計算値）</a:t>
            </a:r>
            <a:r>
              <a:rPr lang="en-US" altLang="ja-JP" dirty="0"/>
              <a:t>CO</a:t>
            </a:r>
            <a:r>
              <a:rPr lang="en-US" altLang="ja-JP" baseline="-25000" dirty="0"/>
              <a:t>2</a:t>
            </a:r>
            <a:r>
              <a:rPr lang="ja-JP" altLang="ja-JP" dirty="0"/>
              <a:t>モル組成</a:t>
            </a:r>
            <a:r>
              <a:rPr lang="en-US" altLang="ja-JP" dirty="0"/>
              <a:t> 1:0.2, 2:0.3, 3:0.45, 4:0.6, 5:0.8, 6:0.9</a:t>
            </a:r>
            <a:r>
              <a:rPr lang="ja-JP" altLang="ja-JP" dirty="0" err="1"/>
              <a:t>。</a:t>
            </a:r>
            <a:r>
              <a:rPr lang="ja-JP" altLang="ja-JP" dirty="0"/>
              <a:t>●を結んだ曲線が臨界軌跡</a:t>
            </a:r>
            <a:r>
              <a:rPr lang="en-US" altLang="ja-JP" dirty="0"/>
              <a:t>(</a:t>
            </a:r>
            <a:r>
              <a:rPr lang="ja-JP" altLang="ja-JP" dirty="0"/>
              <a:t>計算値</a:t>
            </a:r>
            <a:r>
              <a:rPr lang="en-US" altLang="ja-JP" dirty="0"/>
              <a:t>)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76459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err="1" smtClean="0"/>
              <a:t>Michelsen</a:t>
            </a:r>
            <a:r>
              <a:rPr kumimoji="1" lang="ja-JP" altLang="en-US" dirty="0" smtClean="0"/>
              <a:t>による</a:t>
            </a:r>
            <a:r>
              <a:rPr kumimoji="1" lang="en-US" altLang="ja-JP" dirty="0" smtClean="0"/>
              <a:t>Envelope</a:t>
            </a:r>
            <a:r>
              <a:rPr kumimoji="1" lang="ja-JP" altLang="en-US" dirty="0" smtClean="0"/>
              <a:t>曲線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演習</a:t>
            </a:r>
            <a:r>
              <a:rPr kumimoji="1" lang="en-US" altLang="ja-JP" dirty="0" smtClean="0"/>
              <a:t>10】</a:t>
            </a:r>
          </a:p>
          <a:p>
            <a:pPr marL="0" indent="0">
              <a:buNone/>
            </a:pPr>
            <a:r>
              <a:rPr lang="en-US" altLang="ja-JP" dirty="0" err="1" smtClean="0"/>
              <a:t>zi</a:t>
            </a:r>
            <a:r>
              <a:rPr lang="en-US" altLang="ja-JP" dirty="0" smtClean="0"/>
              <a:t>=0.4</a:t>
            </a:r>
            <a:r>
              <a:rPr lang="ja-JP" altLang="en-US" dirty="0" smtClean="0"/>
              <a:t>における　</a:t>
            </a:r>
            <a:r>
              <a:rPr lang="en-US" altLang="ja-JP" dirty="0" smtClean="0"/>
              <a:t>p.230【</a:t>
            </a:r>
            <a:r>
              <a:rPr lang="ja-JP" altLang="en-US" dirty="0" smtClean="0"/>
              <a:t>問</a:t>
            </a:r>
            <a:r>
              <a:rPr lang="en-US" altLang="ja-JP" dirty="0" smtClean="0"/>
              <a:t>15.3.4】</a:t>
            </a:r>
            <a:r>
              <a:rPr lang="ja-JP" altLang="en-US" dirty="0" smtClean="0"/>
              <a:t>を解け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 smtClean="0"/>
              <a:t>p.230 </a:t>
            </a:r>
            <a:r>
              <a:rPr kumimoji="1" lang="ja-JP" altLang="en-US" dirty="0" smtClean="0"/>
              <a:t>図</a:t>
            </a:r>
            <a:r>
              <a:rPr kumimoji="1" lang="en-US" altLang="ja-JP" dirty="0" smtClean="0"/>
              <a:t>15.3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注：</a:t>
            </a:r>
            <a:r>
              <a:rPr kumimoji="1" lang="en-US" altLang="ja-JP" dirty="0" smtClean="0"/>
              <a:t> CD 【</a:t>
            </a:r>
            <a:r>
              <a:rPr kumimoji="1" lang="ja-JP" altLang="en-US" dirty="0" smtClean="0"/>
              <a:t>解</a:t>
            </a:r>
            <a:r>
              <a:rPr kumimoji="1" lang="en-US" altLang="ja-JP" dirty="0" smtClean="0"/>
              <a:t>15.3-4】</a:t>
            </a:r>
            <a:r>
              <a:rPr kumimoji="1" lang="ja-JP" altLang="en-US" dirty="0" smtClean="0"/>
              <a:t>にならって解け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7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グラフ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5421565"/>
              </p:ext>
            </p:extLst>
          </p:nvPr>
        </p:nvGraphicFramePr>
        <p:xfrm>
          <a:off x="683568" y="332656"/>
          <a:ext cx="741682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1115616" y="558924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dirty="0"/>
              <a:t>図</a:t>
            </a:r>
            <a:r>
              <a:rPr lang="en-US" altLang="ja-JP" dirty="0"/>
              <a:t>15</a:t>
            </a:r>
            <a:r>
              <a:rPr lang="en-US" altLang="ja-JP" b="1" dirty="0"/>
              <a:t>.</a:t>
            </a:r>
            <a:r>
              <a:rPr lang="en-US" altLang="ja-JP" dirty="0"/>
              <a:t>3</a:t>
            </a:r>
            <a:r>
              <a:rPr lang="en-US" altLang="ja-JP" b="1" dirty="0"/>
              <a:t> </a:t>
            </a:r>
            <a:r>
              <a:rPr lang="en-US" altLang="ja-JP" dirty="0"/>
              <a:t>CO</a:t>
            </a:r>
            <a:r>
              <a:rPr lang="en-US" altLang="ja-JP" baseline="-25000" dirty="0"/>
              <a:t>2</a:t>
            </a:r>
            <a:r>
              <a:rPr lang="en-US" altLang="ja-JP" dirty="0"/>
              <a:t>+C</a:t>
            </a:r>
            <a:r>
              <a:rPr lang="en-US" altLang="ja-JP" baseline="-25000" dirty="0"/>
              <a:t>3</a:t>
            </a:r>
            <a:r>
              <a:rPr lang="en-US" altLang="ja-JP" dirty="0"/>
              <a:t>H</a:t>
            </a:r>
            <a:r>
              <a:rPr lang="en-US" altLang="ja-JP" baseline="-25000" dirty="0"/>
              <a:t>8</a:t>
            </a:r>
            <a:r>
              <a:rPr lang="ja-JP" altLang="ja-JP" dirty="0"/>
              <a:t>系の臨界軌跡と等原料組成線。</a:t>
            </a:r>
          </a:p>
          <a:p>
            <a:r>
              <a:rPr lang="ja-JP" altLang="ja-JP" dirty="0"/>
              <a:t>〇は</a:t>
            </a:r>
            <a:r>
              <a:rPr lang="en-US" altLang="ja-JP" dirty="0" err="1"/>
              <a:t>Poolen</a:t>
            </a:r>
            <a:r>
              <a:rPr lang="ja-JP" altLang="ja-JP" dirty="0"/>
              <a:t>による臨界軌跡実験値。</a:t>
            </a:r>
            <a:r>
              <a:rPr lang="en-US" altLang="ja-JP" dirty="0"/>
              <a:t>□</a:t>
            </a:r>
            <a:r>
              <a:rPr lang="ja-JP" altLang="ja-JP" dirty="0"/>
              <a:t>は</a:t>
            </a:r>
            <a:r>
              <a:rPr lang="en-US" altLang="ja-JP" dirty="0"/>
              <a:t>BWR</a:t>
            </a:r>
            <a:r>
              <a:rPr lang="ja-JP" altLang="ja-JP" dirty="0"/>
              <a:t>式による</a:t>
            </a:r>
            <a:r>
              <a:rPr lang="ja-JP" altLang="ja-JP" dirty="0" smtClean="0"/>
              <a:t>臨界値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422491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本演習での目的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物性のわからない系の物性を推算する</a:t>
            </a:r>
            <a:endParaRPr kumimoji="1"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特に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第</a:t>
            </a:r>
            <a:r>
              <a:rPr lang="en-US" altLang="ja-JP" dirty="0"/>
              <a:t>11</a:t>
            </a:r>
            <a:r>
              <a:rPr lang="ja-JP" altLang="en-US" dirty="0" smtClean="0"/>
              <a:t>章　混合物の相平衡　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ja-JP" altLang="en-US" dirty="0" smtClean="0"/>
              <a:t>　状態方程式による推算結果と相図の</a:t>
            </a:r>
            <a:r>
              <a:rPr kumimoji="1" lang="ja-JP" altLang="en-US" dirty="0" smtClean="0"/>
              <a:t>理解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 </a:t>
            </a:r>
            <a:r>
              <a:rPr lang="en-US" altLang="ja-JP" dirty="0" smtClean="0"/>
              <a:t>     </a:t>
            </a:r>
            <a:r>
              <a:rPr lang="ja-JP" altLang="en-US" dirty="0" smtClean="0"/>
              <a:t>・臨界軌跡を推算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　・</a:t>
            </a:r>
            <a:r>
              <a:rPr lang="en-US" altLang="ja-JP" dirty="0" err="1" smtClean="0"/>
              <a:t>Michelsen</a:t>
            </a:r>
            <a:r>
              <a:rPr lang="ja-JP" altLang="en-US" dirty="0" smtClean="0"/>
              <a:t>法による</a:t>
            </a:r>
            <a:r>
              <a:rPr lang="en-US" altLang="ja-JP" dirty="0" smtClean="0"/>
              <a:t>Envelope</a:t>
            </a:r>
            <a:r>
              <a:rPr lang="ja-JP" altLang="en-US" dirty="0" smtClean="0"/>
              <a:t>の作成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231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お詫び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演習のためには</a:t>
            </a:r>
            <a:r>
              <a:rPr kumimoji="1" lang="en-US" altLang="ja-JP" dirty="0" smtClean="0"/>
              <a:t>CD</a:t>
            </a:r>
            <a:r>
              <a:rPr kumimoji="1" lang="ja-JP" altLang="en-US" dirty="0" smtClean="0"/>
              <a:t>フォルダーを</a:t>
            </a:r>
            <a:r>
              <a:rPr kumimoji="1" lang="en-US" altLang="ja-JP" dirty="0" smtClean="0"/>
              <a:t>C:\</a:t>
            </a:r>
            <a:r>
              <a:rPr kumimoji="1" lang="ja-JP" altLang="en-US" dirty="0" smtClean="0"/>
              <a:t>にコピーする必要がありますが，センター使用の制限からできません．西海の演示のみとなります．</a:t>
            </a:r>
            <a:endParaRPr kumimoji="1" lang="en-US" altLang="ja-JP" dirty="0" smtClean="0"/>
          </a:p>
          <a:p>
            <a:r>
              <a:rPr lang="ja-JP" altLang="en-US" dirty="0"/>
              <a:t>風邪の</a:t>
            </a:r>
            <a:r>
              <a:rPr lang="ja-JP" altLang="en-US" dirty="0" smtClean="0"/>
              <a:t>ためお聞き苦しいと思います．わかりにくければ，手を挙げてください．</a:t>
            </a:r>
            <a:endParaRPr lang="en-US" altLang="ja-JP" dirty="0" smtClean="0"/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正誤表</a:t>
            </a:r>
            <a:r>
              <a:rPr kumimoji="1" lang="ja-JP" altLang="en-US" dirty="0" smtClean="0"/>
              <a:t>：　分離技術会ホームページから入手してください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00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次のステップ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１．正誤表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ja-JP" dirty="0" smtClean="0"/>
              <a:t>分離</a:t>
            </a:r>
            <a:r>
              <a:rPr lang="ja-JP" altLang="ja-JP" dirty="0"/>
              <a:t>技術会ホームページ</a:t>
            </a:r>
            <a:r>
              <a:rPr lang="en-US" altLang="ja-JP" dirty="0"/>
              <a:t> (</a:t>
            </a:r>
            <a:r>
              <a:rPr lang="en-US" altLang="ja-JP" u="sng" dirty="0">
                <a:hlinkClick r:id="rId2"/>
              </a:rPr>
              <a:t>http://www.sspej.gr.jp</a:t>
            </a:r>
            <a:r>
              <a:rPr lang="en-US" altLang="ja-JP" dirty="0"/>
              <a:t>) </a:t>
            </a:r>
            <a:r>
              <a:rPr lang="ja-JP" altLang="ja-JP" dirty="0"/>
              <a:t>―販売図書―　分離技術シリーズ</a:t>
            </a:r>
            <a:r>
              <a:rPr lang="en-US" altLang="ja-JP" dirty="0"/>
              <a:t>25</a:t>
            </a:r>
            <a:r>
              <a:rPr lang="ja-JP" altLang="ja-JP" dirty="0"/>
              <a:t>　</a:t>
            </a:r>
            <a:endParaRPr lang="en-US" altLang="ja-JP" dirty="0" smtClean="0"/>
          </a:p>
          <a:p>
            <a:r>
              <a:rPr kumimoji="1" lang="ja-JP" altLang="en-US" dirty="0"/>
              <a:t>２</a:t>
            </a:r>
            <a:r>
              <a:rPr kumimoji="1" lang="ja-JP" altLang="en-US" dirty="0" smtClean="0"/>
              <a:t>．コミュニケーション</a:t>
            </a:r>
            <a:endParaRPr kumimoji="1" lang="en-US" altLang="ja-JP" dirty="0" smtClean="0"/>
          </a:p>
          <a:p>
            <a:r>
              <a:rPr lang="en-US" altLang="ja-JP" u="sng" dirty="0" smtClean="0">
                <a:hlinkClick r:id="rId3"/>
              </a:rPr>
              <a:t>http</a:t>
            </a:r>
            <a:r>
              <a:rPr lang="en-US" altLang="ja-JP" u="sng" dirty="0">
                <a:hlinkClick r:id="rId3"/>
              </a:rPr>
              <a:t>://platform.nishilab.jp/</a:t>
            </a:r>
            <a:r>
              <a:rPr lang="en-US" altLang="ja-JP" dirty="0"/>
              <a:t> </a:t>
            </a:r>
            <a:r>
              <a:rPr lang="ja-JP" altLang="ja-JP" dirty="0"/>
              <a:t>－計算熱力学―</a:t>
            </a:r>
            <a:r>
              <a:rPr lang="ja-JP" altLang="ja-JP" dirty="0" smtClean="0"/>
              <a:t>正誤表</a:t>
            </a:r>
            <a:r>
              <a:rPr lang="ja-JP" altLang="en-US" dirty="0" smtClean="0"/>
              <a:t>＋教育実績＋追加問題＋</a:t>
            </a:r>
            <a:r>
              <a:rPr lang="en-US" altLang="ja-JP" dirty="0" smtClean="0"/>
              <a:t>Q&amp;A</a:t>
            </a:r>
            <a:br>
              <a:rPr lang="en-US" altLang="ja-JP" dirty="0" smtClean="0"/>
            </a:br>
            <a:r>
              <a:rPr lang="ja-JP" altLang="en-US" smtClean="0"/>
              <a:t>ご連絡ください</a:t>
            </a:r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2890687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適用範囲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/>
              <a:t>純物質</a:t>
            </a:r>
            <a:r>
              <a:rPr lang="ja-JP" altLang="en-US" sz="2800" dirty="0"/>
              <a:t> </a:t>
            </a:r>
            <a:r>
              <a:rPr lang="ja-JP" altLang="en-US" sz="2800" dirty="0" smtClean="0"/>
              <a:t>：対応状態原理に基づく</a:t>
            </a:r>
            <a:r>
              <a:rPr lang="en-US" altLang="ja-JP" sz="2800" dirty="0" smtClean="0"/>
              <a:t>EOS</a:t>
            </a:r>
            <a:r>
              <a:rPr lang="ja-JP" altLang="en-US" sz="2800" dirty="0" smtClean="0"/>
              <a:t>＝原理的には臨界定数と蒸気圧が得られれば</a:t>
            </a:r>
            <a:r>
              <a:rPr lang="en-US" altLang="ja-JP" sz="2800" dirty="0" smtClean="0"/>
              <a:t>OK</a:t>
            </a:r>
            <a:r>
              <a:rPr lang="ja-JP" altLang="en-US" sz="2800" dirty="0" err="1" smtClean="0"/>
              <a:t>．</a:t>
            </a:r>
            <a:r>
              <a:rPr lang="ja-JP" altLang="en-US" sz="2800" dirty="0" smtClean="0"/>
              <a:t>→原理的には</a:t>
            </a:r>
            <a:r>
              <a:rPr lang="ja-JP" altLang="en-US" sz="2800" u="sng" dirty="0" smtClean="0"/>
              <a:t>無極性物</a:t>
            </a:r>
            <a:r>
              <a:rPr lang="ja-JP" altLang="en-US" sz="2800" dirty="0" smtClean="0"/>
              <a:t>質に適用可．</a:t>
            </a:r>
            <a:r>
              <a:rPr lang="en-US" altLang="ja-JP" sz="2800" dirty="0" err="1" smtClean="0"/>
              <a:t>Peng</a:t>
            </a:r>
            <a:r>
              <a:rPr lang="en-US" altLang="ja-JP" sz="2800" dirty="0" smtClean="0"/>
              <a:t>-Robinson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EOS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プロセス計算にもっとも使用されている）あるいは</a:t>
            </a:r>
            <a:r>
              <a:rPr lang="en-US" altLang="ja-JP" sz="2800" dirty="0" smtClean="0"/>
              <a:t>BWR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EOS</a:t>
            </a:r>
            <a:r>
              <a:rPr lang="ja-JP" altLang="en-US" sz="2800" dirty="0" smtClean="0"/>
              <a:t>　（</a:t>
            </a:r>
            <a:r>
              <a:rPr lang="ja-JP" altLang="en-US" sz="2800" u="sng" dirty="0" smtClean="0"/>
              <a:t>極性物質</a:t>
            </a:r>
            <a:r>
              <a:rPr lang="ja-JP" altLang="en-US" sz="2800" dirty="0" smtClean="0"/>
              <a:t>にも適用できる：本演習）　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混合物：ビリアル係数→異種分子間相互作用パラメータ　</a:t>
            </a:r>
            <a:r>
              <a:rPr kumimoji="1" lang="en-US" altLang="ja-JP" sz="2800" dirty="0" err="1" smtClean="0"/>
              <a:t>m</a:t>
            </a:r>
            <a:r>
              <a:rPr kumimoji="1" lang="en-US" altLang="ja-JP" sz="2800" baseline="-25000" dirty="0" err="1" smtClean="0"/>
              <a:t>ij</a:t>
            </a:r>
            <a:r>
              <a:rPr kumimoji="1" lang="en-US" altLang="ja-JP" sz="2800" baseline="-25000" dirty="0" smtClean="0"/>
              <a:t> </a:t>
            </a:r>
            <a:r>
              <a:rPr kumimoji="1" lang="en-US" altLang="ja-JP" sz="2800" dirty="0" smtClean="0"/>
              <a:t> = f(</a:t>
            </a:r>
            <a:r>
              <a:rPr kumimoji="1" lang="en-US" altLang="ja-JP" sz="2800" dirty="0" err="1" smtClean="0"/>
              <a:t>V</a:t>
            </a:r>
            <a:r>
              <a:rPr kumimoji="1" lang="en-US" altLang="ja-JP" sz="2800" baseline="-25000" dirty="0" err="1" smtClean="0"/>
              <a:t>ci</a:t>
            </a:r>
            <a:r>
              <a:rPr kumimoji="1" lang="en-US" altLang="ja-JP" sz="2800" dirty="0" smtClean="0"/>
              <a:t>/</a:t>
            </a:r>
            <a:r>
              <a:rPr kumimoji="1" lang="en-US" altLang="ja-JP" sz="2800" dirty="0" err="1" smtClean="0"/>
              <a:t>V</a:t>
            </a:r>
            <a:r>
              <a:rPr kumimoji="1" lang="en-US" altLang="ja-JP" sz="2800" baseline="-25000" dirty="0" err="1" smtClean="0"/>
              <a:t>cj</a:t>
            </a:r>
            <a:r>
              <a:rPr kumimoji="1" lang="en-US" altLang="ja-JP" sz="2800" dirty="0" smtClean="0"/>
              <a:t>)  </a:t>
            </a:r>
            <a:br>
              <a:rPr kumimoji="1" lang="en-US" altLang="ja-JP" sz="2800" dirty="0" smtClean="0"/>
            </a:br>
            <a:endParaRPr kumimoji="1" lang="en-US" altLang="ja-JP" sz="2800" dirty="0" smtClean="0"/>
          </a:p>
          <a:p>
            <a:pPr marL="0" indent="0">
              <a:buNone/>
            </a:pPr>
            <a:r>
              <a:rPr lang="ja-JP" altLang="en-US" sz="2800" baseline="-25000" dirty="0">
                <a:solidFill>
                  <a:srgbClr val="FF0000"/>
                </a:solidFill>
              </a:rPr>
              <a:t>　</a:t>
            </a:r>
            <a:r>
              <a:rPr lang="ja-JP" altLang="en-US" sz="3600" baseline="-25000" dirty="0" smtClean="0">
                <a:solidFill>
                  <a:srgbClr val="0070C0"/>
                </a:solidFill>
              </a:rPr>
              <a:t>．</a:t>
            </a:r>
            <a:endParaRPr lang="en-US" altLang="ja-JP" sz="3600" baseline="-250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405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/>
          <p:cNvGraphicFramePr/>
          <p:nvPr>
            <p:extLst>
              <p:ext uri="{D42A27DB-BD31-4B8C-83A1-F6EECF244321}">
                <p14:modId xmlns:p14="http://schemas.microsoft.com/office/powerpoint/2010/main" val="477706321"/>
              </p:ext>
            </p:extLst>
          </p:nvPr>
        </p:nvGraphicFramePr>
        <p:xfrm>
          <a:off x="1259632" y="476672"/>
          <a:ext cx="5688632" cy="5079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792061" y="5556230"/>
            <a:ext cx="77748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図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8.8 </a:t>
            </a:r>
            <a:r>
              <a:rPr kumimoji="1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成分ファミリー法による</a:t>
            </a:r>
            <a:r>
              <a:rPr kumimoji="1" lang="en-US" altLang="ja-JP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BWR</a:t>
            </a:r>
            <a:r>
              <a:rPr kumimoji="1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状態式</a:t>
            </a:r>
            <a:r>
              <a:rPr kumimoji="1" lang="en-US" altLang="ja-JP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m</a:t>
            </a:r>
            <a:r>
              <a:rPr kumimoji="1" lang="en-US" altLang="ja-JP" sz="28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ij</a:t>
            </a:r>
            <a:r>
              <a:rPr kumimoji="1" lang="ja-JP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ea"/>
                <a:ea typeface="+mj-ea"/>
                <a:cs typeface="Times New Roman" pitchFamily="18" charset="0"/>
              </a:rPr>
              <a:t>の相関</a:t>
            </a:r>
            <a:endParaRPr kumimoji="1" lang="ja-JP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  <a:cs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49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本法</a:t>
            </a:r>
            <a:r>
              <a:rPr lang="ja-JP" altLang="en-US" dirty="0" smtClean="0"/>
              <a:t>の特徴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>
                <a:solidFill>
                  <a:srgbClr val="0070C0"/>
                </a:solidFill>
              </a:rPr>
              <a:t>無極性純物質</a:t>
            </a:r>
            <a:r>
              <a:rPr kumimoji="1" lang="ja-JP" altLang="en-US" dirty="0" smtClean="0"/>
              <a:t>　および</a:t>
            </a:r>
            <a:endParaRPr kumimoji="1" lang="en-US" altLang="ja-JP" dirty="0" smtClean="0"/>
          </a:p>
          <a:p>
            <a:r>
              <a:rPr kumimoji="1" lang="ja-JP" altLang="en-US" dirty="0" smtClean="0">
                <a:solidFill>
                  <a:srgbClr val="0070C0"/>
                </a:solidFill>
              </a:rPr>
              <a:t>無極性物質から成る混合物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の熱物性は，臨界定数等の基本物性がわかれば推算できる</a:t>
            </a:r>
            <a:endParaRPr lang="en-US" altLang="ja-JP" dirty="0" smtClean="0"/>
          </a:p>
          <a:p>
            <a:r>
              <a:rPr kumimoji="1" lang="en-US" altLang="ja-JP" dirty="0" smtClean="0"/>
              <a:t>BWR</a:t>
            </a:r>
            <a:r>
              <a:rPr kumimoji="1" lang="ja-JP" altLang="en-US" dirty="0" smtClean="0"/>
              <a:t>状態式　では，</a:t>
            </a:r>
            <a:r>
              <a:rPr kumimoji="1" lang="ja-JP" altLang="en-US" dirty="0" smtClean="0">
                <a:solidFill>
                  <a:schemeClr val="accent6">
                    <a:lumMod val="75000"/>
                  </a:schemeClr>
                </a:solidFill>
              </a:rPr>
              <a:t>極性純物質</a:t>
            </a:r>
            <a:r>
              <a:rPr kumimoji="1" lang="ja-JP" altLang="en-US" dirty="0" smtClean="0"/>
              <a:t>の物性もほぼ推算可能である</a:t>
            </a:r>
            <a:endParaRPr kumimoji="1" lang="en-US" altLang="ja-JP" dirty="0" smtClean="0"/>
          </a:p>
          <a:p>
            <a:r>
              <a:rPr lang="en-US" altLang="ja-JP" dirty="0"/>
              <a:t>BWR </a:t>
            </a:r>
            <a:r>
              <a:rPr lang="ja-JP" altLang="en-US" dirty="0" smtClean="0"/>
              <a:t>状態式では一部の極性物質を含む高圧混合</a:t>
            </a:r>
            <a:r>
              <a:rPr lang="ja-JP" altLang="en-US" dirty="0" err="1" smtClean="0"/>
              <a:t>物物</a:t>
            </a:r>
            <a:r>
              <a:rPr lang="ja-JP" altLang="en-US" dirty="0" smtClean="0"/>
              <a:t>性</a:t>
            </a:r>
            <a:r>
              <a:rPr lang="en-US" altLang="ja-JP" dirty="0" smtClean="0"/>
              <a:t>(</a:t>
            </a:r>
            <a:r>
              <a:rPr lang="ja-JP" altLang="en-US" dirty="0" smtClean="0"/>
              <a:t>～</a:t>
            </a:r>
            <a:r>
              <a:rPr lang="en-US" altLang="ja-JP" dirty="0" smtClean="0"/>
              <a:t>20MPa)</a:t>
            </a:r>
            <a:r>
              <a:rPr lang="ja-JP" altLang="en-US" dirty="0" smtClean="0"/>
              <a:t>の推算可能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62240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3.1</a:t>
            </a:r>
            <a:r>
              <a:rPr kumimoji="1" lang="ja-JP" altLang="en-US" dirty="0" smtClean="0"/>
              <a:t>インストール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演示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59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Arial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entury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Arial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entury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548</Words>
  <Application>Microsoft Office PowerPoint</Application>
  <PresentationFormat>画面に合わせる (4:3)</PresentationFormat>
  <Paragraphs>141</Paragraphs>
  <Slides>28</Slides>
  <Notes>0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28</vt:i4>
      </vt:variant>
    </vt:vector>
  </HeadingPairs>
  <TitlesOfParts>
    <vt:vector size="30" baseType="lpstr">
      <vt:lpstr>Office ​​テーマ</vt:lpstr>
      <vt:lpstr>SigmaPlot 11.0 Graph</vt:lpstr>
      <vt:lpstr>状態方程式があればどんな熱力学物性でも計算できる ～純物質，混合物の平衡物性～ </vt:lpstr>
      <vt:lpstr>計算熱力学</vt:lpstr>
      <vt:lpstr>本演習での目的</vt:lpstr>
      <vt:lpstr>お詫び</vt:lpstr>
      <vt:lpstr>次のステップ</vt:lpstr>
      <vt:lpstr>適用範囲</vt:lpstr>
      <vt:lpstr>PowerPoint プレゼンテーション</vt:lpstr>
      <vt:lpstr>本法の特徴</vt:lpstr>
      <vt:lpstr>3.1インストール</vt:lpstr>
      <vt:lpstr>基本演習</vt:lpstr>
      <vt:lpstr>3.3 何を入力するのか</vt:lpstr>
      <vt:lpstr>系（物質コード番号）の指定</vt:lpstr>
      <vt:lpstr>3.5　bpred主メニュー</vt:lpstr>
      <vt:lpstr>休　　憩</vt:lpstr>
      <vt:lpstr>４．気液平衡相図の理解</vt:lpstr>
      <vt:lpstr>フラッシュ計算　</vt:lpstr>
      <vt:lpstr>PowerPoint プレゼンテーション</vt:lpstr>
      <vt:lpstr>露点・沸点計算</vt:lpstr>
      <vt:lpstr>PowerPoint プレゼンテーション</vt:lpstr>
      <vt:lpstr>PVT計算</vt:lpstr>
      <vt:lpstr>PowerPoint プレゼンテーション</vt:lpstr>
      <vt:lpstr>原料等組成曲線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MichelsenによるEnvelope曲線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状態方程式があればどんな熱力学物性でも計算できる ～純物質，混合物の平衡物性～ </dc:title>
  <dc:creator>nishi</dc:creator>
  <cp:lastModifiedBy>nishi</cp:lastModifiedBy>
  <cp:revision>23</cp:revision>
  <dcterms:created xsi:type="dcterms:W3CDTF">2013-10-30T10:09:15Z</dcterms:created>
  <dcterms:modified xsi:type="dcterms:W3CDTF">2013-10-30T21:47:23Z</dcterms:modified>
</cp:coreProperties>
</file>